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4" r:id="rId2"/>
    <p:sldId id="277" r:id="rId3"/>
    <p:sldId id="260" r:id="rId4"/>
    <p:sldId id="261" r:id="rId5"/>
    <p:sldId id="262" r:id="rId6"/>
    <p:sldId id="269" r:id="rId7"/>
    <p:sldId id="263" r:id="rId8"/>
    <p:sldId id="270" r:id="rId9"/>
    <p:sldId id="271" r:id="rId10"/>
    <p:sldId id="272" r:id="rId11"/>
    <p:sldId id="273" r:id="rId12"/>
    <p:sldId id="274" r:id="rId13"/>
    <p:sldId id="259" r:id="rId14"/>
    <p:sldId id="25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1B6FD27-820F-4AB6-83B5-65E44BD1DF17}">
          <p14:sldIdLst>
            <p14:sldId id="364"/>
            <p14:sldId id="277"/>
            <p14:sldId id="260"/>
            <p14:sldId id="261"/>
            <p14:sldId id="262"/>
            <p14:sldId id="269"/>
            <p14:sldId id="263"/>
            <p14:sldId id="270"/>
            <p14:sldId id="271"/>
            <p14:sldId id="272"/>
            <p14:sldId id="273"/>
            <p14:sldId id="274"/>
            <p14:sldId id="259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4D"/>
    <a:srgbClr val="45B664"/>
    <a:srgbClr val="0A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00" autoAdjust="0"/>
    <p:restoredTop sz="74978" autoAdjust="0"/>
  </p:normalViewPr>
  <p:slideViewPr>
    <p:cSldViewPr snapToGrid="0" showGuides="1">
      <p:cViewPr varScale="1">
        <p:scale>
          <a:sx n="162" d="100"/>
          <a:sy n="162" d="100"/>
        </p:scale>
        <p:origin x="3372" y="13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8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AF593-E79D-4E77-999B-332758A414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D9C7C5-BC1C-4568-899C-A112803CA9AB}">
      <dgm:prSet phldrT="[Testo]"/>
      <dgm:spPr/>
      <dgm:t>
        <a:bodyPr/>
        <a:lstStyle/>
        <a:p>
          <a:r>
            <a:rPr lang="it-IT" dirty="0"/>
            <a:t>Enhanced Safety and Security</a:t>
          </a:r>
        </a:p>
      </dgm:t>
    </dgm:pt>
    <dgm:pt modelId="{CB632736-4F5E-4051-AC5A-81450DA47B5D}" type="parTrans" cxnId="{8874FFF7-9033-4C5B-881E-25D5E3FB687D}">
      <dgm:prSet/>
      <dgm:spPr/>
      <dgm:t>
        <a:bodyPr/>
        <a:lstStyle/>
        <a:p>
          <a:endParaRPr lang="it-IT"/>
        </a:p>
      </dgm:t>
    </dgm:pt>
    <dgm:pt modelId="{8B90E36F-86B9-4493-8EBB-7FD635C97E5B}" type="sibTrans" cxnId="{8874FFF7-9033-4C5B-881E-25D5E3FB687D}">
      <dgm:prSet/>
      <dgm:spPr/>
      <dgm:t>
        <a:bodyPr/>
        <a:lstStyle/>
        <a:p>
          <a:endParaRPr lang="it-IT"/>
        </a:p>
      </dgm:t>
    </dgm:pt>
    <dgm:pt modelId="{47C02F44-CDEF-48D0-8BF5-61F1442FD02A}">
      <dgm:prSet phldrT="[Testo]"/>
      <dgm:spPr/>
      <dgm:t>
        <a:bodyPr/>
        <a:lstStyle/>
        <a:p>
          <a:r>
            <a:rPr lang="it-IT" dirty="0"/>
            <a:t>Automation of Routine </a:t>
          </a:r>
          <a:r>
            <a:rPr lang="it-IT" dirty="0" err="1"/>
            <a:t>Tasks</a:t>
          </a:r>
          <a:endParaRPr lang="it-IT" dirty="0"/>
        </a:p>
      </dgm:t>
    </dgm:pt>
    <dgm:pt modelId="{DE362F7D-BEFA-4680-8C29-67ADCA489E1C}" type="parTrans" cxnId="{54CD8473-C9EA-497E-8515-667604FFEC57}">
      <dgm:prSet/>
      <dgm:spPr/>
      <dgm:t>
        <a:bodyPr/>
        <a:lstStyle/>
        <a:p>
          <a:endParaRPr lang="it-IT"/>
        </a:p>
      </dgm:t>
    </dgm:pt>
    <dgm:pt modelId="{28A5E2A6-BD97-444F-8AF6-E668F6855D08}" type="sibTrans" cxnId="{54CD8473-C9EA-497E-8515-667604FFEC57}">
      <dgm:prSet/>
      <dgm:spPr/>
      <dgm:t>
        <a:bodyPr/>
        <a:lstStyle/>
        <a:p>
          <a:endParaRPr lang="it-IT"/>
        </a:p>
      </dgm:t>
    </dgm:pt>
    <dgm:pt modelId="{C96349C4-7E7D-4AA1-8656-03DB6F0954DD}">
      <dgm:prSet phldrT="[Testo]"/>
      <dgm:spPr/>
      <dgm:t>
        <a:bodyPr/>
        <a:lstStyle/>
        <a:p>
          <a:r>
            <a:rPr lang="it-IT" dirty="0" err="1"/>
            <a:t>Personalisation</a:t>
          </a:r>
          <a:r>
            <a:rPr lang="it-IT" dirty="0"/>
            <a:t> of </a:t>
          </a:r>
          <a:r>
            <a:rPr lang="it-IT" dirty="0" err="1"/>
            <a:t>Customer</a:t>
          </a:r>
          <a:r>
            <a:rPr lang="it-IT"/>
            <a:t> Experience</a:t>
          </a:r>
          <a:endParaRPr lang="it-IT" dirty="0"/>
        </a:p>
      </dgm:t>
    </dgm:pt>
    <dgm:pt modelId="{9D18B23A-40F6-4C0C-A7F2-2DC22254D460}" type="parTrans" cxnId="{2D6B2D55-01A8-4A78-A22D-00EC361E825D}">
      <dgm:prSet/>
      <dgm:spPr/>
      <dgm:t>
        <a:bodyPr/>
        <a:lstStyle/>
        <a:p>
          <a:endParaRPr lang="it-IT"/>
        </a:p>
      </dgm:t>
    </dgm:pt>
    <dgm:pt modelId="{9875690B-D851-4E51-A010-88A966E42485}" type="sibTrans" cxnId="{2D6B2D55-01A8-4A78-A22D-00EC361E825D}">
      <dgm:prSet/>
      <dgm:spPr/>
      <dgm:t>
        <a:bodyPr/>
        <a:lstStyle/>
        <a:p>
          <a:endParaRPr lang="it-IT"/>
        </a:p>
      </dgm:t>
    </dgm:pt>
    <dgm:pt modelId="{2F225738-3AB8-4902-AABF-6056F4ACDD74}">
      <dgm:prSet/>
      <dgm:spPr/>
      <dgm:t>
        <a:bodyPr/>
        <a:lstStyle/>
        <a:p>
          <a:r>
            <a:rPr lang="it-IT" dirty="0" err="1"/>
            <a:t>Improve</a:t>
          </a:r>
          <a:r>
            <a:rPr lang="it-IT" dirty="0"/>
            <a:t> Operational Efficiency</a:t>
          </a:r>
        </a:p>
      </dgm:t>
    </dgm:pt>
    <dgm:pt modelId="{A7DAEC38-43E6-4AEA-AB1C-48D927E5B47F}" type="parTrans" cxnId="{9B3BFAA4-7D17-4C05-AB45-1AB76B6DD368}">
      <dgm:prSet/>
      <dgm:spPr/>
      <dgm:t>
        <a:bodyPr/>
        <a:lstStyle/>
        <a:p>
          <a:endParaRPr lang="it-IT"/>
        </a:p>
      </dgm:t>
    </dgm:pt>
    <dgm:pt modelId="{75A64D46-E8BD-4C13-A1DF-15149C83C194}" type="sibTrans" cxnId="{9B3BFAA4-7D17-4C05-AB45-1AB76B6DD368}">
      <dgm:prSet/>
      <dgm:spPr/>
      <dgm:t>
        <a:bodyPr/>
        <a:lstStyle/>
        <a:p>
          <a:endParaRPr lang="it-IT"/>
        </a:p>
      </dgm:t>
    </dgm:pt>
    <dgm:pt modelId="{3A3160F8-D319-4F2E-A1AA-09DB52B83AA6}" type="pres">
      <dgm:prSet presAssocID="{C65AF593-E79D-4E77-999B-332758A414CE}" presName="Name0" presStyleCnt="0">
        <dgm:presLayoutVars>
          <dgm:chMax val="7"/>
          <dgm:chPref val="7"/>
          <dgm:dir/>
        </dgm:presLayoutVars>
      </dgm:prSet>
      <dgm:spPr/>
    </dgm:pt>
    <dgm:pt modelId="{EF9A6BEB-F575-4997-A200-36AAD651761B}" type="pres">
      <dgm:prSet presAssocID="{C65AF593-E79D-4E77-999B-332758A414CE}" presName="Name1" presStyleCnt="0"/>
      <dgm:spPr/>
    </dgm:pt>
    <dgm:pt modelId="{F8E68021-3B40-46D7-B524-CCC74B54BF09}" type="pres">
      <dgm:prSet presAssocID="{C65AF593-E79D-4E77-999B-332758A414CE}" presName="cycle" presStyleCnt="0"/>
      <dgm:spPr/>
    </dgm:pt>
    <dgm:pt modelId="{7DEF1608-846D-4ECE-8879-51CFF20F006F}" type="pres">
      <dgm:prSet presAssocID="{C65AF593-E79D-4E77-999B-332758A414CE}" presName="srcNode" presStyleLbl="node1" presStyleIdx="0" presStyleCnt="4"/>
      <dgm:spPr/>
    </dgm:pt>
    <dgm:pt modelId="{E5F23A7C-E55A-4C11-B298-E1CC4A366119}" type="pres">
      <dgm:prSet presAssocID="{C65AF593-E79D-4E77-999B-332758A414CE}" presName="conn" presStyleLbl="parChTrans1D2" presStyleIdx="0" presStyleCnt="1"/>
      <dgm:spPr/>
    </dgm:pt>
    <dgm:pt modelId="{3E799E7E-2BEC-4D7C-AAC0-D56C881AB7C1}" type="pres">
      <dgm:prSet presAssocID="{C65AF593-E79D-4E77-999B-332758A414CE}" presName="extraNode" presStyleLbl="node1" presStyleIdx="0" presStyleCnt="4"/>
      <dgm:spPr/>
    </dgm:pt>
    <dgm:pt modelId="{C8100EFB-3FFE-46AF-AA92-518939964389}" type="pres">
      <dgm:prSet presAssocID="{C65AF593-E79D-4E77-999B-332758A414CE}" presName="dstNode" presStyleLbl="node1" presStyleIdx="0" presStyleCnt="4"/>
      <dgm:spPr/>
    </dgm:pt>
    <dgm:pt modelId="{26168327-22D2-4320-8E7D-4CBA43700CD3}" type="pres">
      <dgm:prSet presAssocID="{1FD9C7C5-BC1C-4568-899C-A112803CA9AB}" presName="text_1" presStyleLbl="node1" presStyleIdx="0" presStyleCnt="4">
        <dgm:presLayoutVars>
          <dgm:bulletEnabled val="1"/>
        </dgm:presLayoutVars>
      </dgm:prSet>
      <dgm:spPr/>
    </dgm:pt>
    <dgm:pt modelId="{E3B66BD5-0178-4718-8FAD-D244C8EA70F6}" type="pres">
      <dgm:prSet presAssocID="{1FD9C7C5-BC1C-4568-899C-A112803CA9AB}" presName="accent_1" presStyleCnt="0"/>
      <dgm:spPr/>
    </dgm:pt>
    <dgm:pt modelId="{18A9CB70-E3CF-4012-B903-E3A7287D0CB0}" type="pres">
      <dgm:prSet presAssocID="{1FD9C7C5-BC1C-4568-899C-A112803CA9AB}" presName="accentRepeatNode" presStyleLbl="solidFgAcc1" presStyleIdx="0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FBE2B6-7E82-44CA-9C27-60424A001F4A}" type="pres">
      <dgm:prSet presAssocID="{2F225738-3AB8-4902-AABF-6056F4ACDD74}" presName="text_2" presStyleLbl="node1" presStyleIdx="1" presStyleCnt="4">
        <dgm:presLayoutVars>
          <dgm:bulletEnabled val="1"/>
        </dgm:presLayoutVars>
      </dgm:prSet>
      <dgm:spPr/>
    </dgm:pt>
    <dgm:pt modelId="{C842E305-D48A-4042-AE25-1AF48088262A}" type="pres">
      <dgm:prSet presAssocID="{2F225738-3AB8-4902-AABF-6056F4ACDD74}" presName="accent_2" presStyleCnt="0"/>
      <dgm:spPr/>
    </dgm:pt>
    <dgm:pt modelId="{1E0F7670-7BAA-469F-9431-D94D994A0910}" type="pres">
      <dgm:prSet presAssocID="{2F225738-3AB8-4902-AABF-6056F4ACDD74}" presName="accentRepeatNode" presStyleLbl="solidFgAcc1" presStyleIdx="1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9FAE9C0-68E8-4DAB-89B4-A15001CD022C}" type="pres">
      <dgm:prSet presAssocID="{47C02F44-CDEF-48D0-8BF5-61F1442FD02A}" presName="text_3" presStyleLbl="node1" presStyleIdx="2" presStyleCnt="4">
        <dgm:presLayoutVars>
          <dgm:bulletEnabled val="1"/>
        </dgm:presLayoutVars>
      </dgm:prSet>
      <dgm:spPr/>
    </dgm:pt>
    <dgm:pt modelId="{64721C20-159F-4758-B28B-358202E3649C}" type="pres">
      <dgm:prSet presAssocID="{47C02F44-CDEF-48D0-8BF5-61F1442FD02A}" presName="accent_3" presStyleCnt="0"/>
      <dgm:spPr/>
    </dgm:pt>
    <dgm:pt modelId="{3C805E08-CC36-49C5-AE3D-B92F75E8716A}" type="pres">
      <dgm:prSet presAssocID="{47C02F44-CDEF-48D0-8BF5-61F1442FD02A}" presName="accentRepeatNode" presStyleLbl="solidFgAcc1" presStyleIdx="2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1709BA0-A65C-42B7-B44E-A7C0205E09D3}" type="pres">
      <dgm:prSet presAssocID="{C96349C4-7E7D-4AA1-8656-03DB6F0954DD}" presName="text_4" presStyleLbl="node1" presStyleIdx="3" presStyleCnt="4">
        <dgm:presLayoutVars>
          <dgm:bulletEnabled val="1"/>
        </dgm:presLayoutVars>
      </dgm:prSet>
      <dgm:spPr/>
    </dgm:pt>
    <dgm:pt modelId="{92A408CA-57E9-4E7F-A760-1A2B091DBCF9}" type="pres">
      <dgm:prSet presAssocID="{C96349C4-7E7D-4AA1-8656-03DB6F0954DD}" presName="accent_4" presStyleCnt="0"/>
      <dgm:spPr/>
    </dgm:pt>
    <dgm:pt modelId="{FF088B99-A704-4AE4-9A72-8A65836A8800}" type="pres">
      <dgm:prSet presAssocID="{C96349C4-7E7D-4AA1-8656-03DB6F0954DD}" presName="accentRepeatNode" presStyleLbl="solidFgAcc1" presStyleIdx="3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132A720F-A797-4828-A891-998D5EC8D5CC}" type="presOf" srcId="{47C02F44-CDEF-48D0-8BF5-61F1442FD02A}" destId="{99FAE9C0-68E8-4DAB-89B4-A15001CD022C}" srcOrd="0" destOrd="0" presId="urn:microsoft.com/office/officeart/2008/layout/VerticalCurvedList"/>
    <dgm:cxn modelId="{34B03935-FA2C-47F8-95F2-30072924BD55}" type="presOf" srcId="{1FD9C7C5-BC1C-4568-899C-A112803CA9AB}" destId="{26168327-22D2-4320-8E7D-4CBA43700CD3}" srcOrd="0" destOrd="0" presId="urn:microsoft.com/office/officeart/2008/layout/VerticalCurvedList"/>
    <dgm:cxn modelId="{54CD8473-C9EA-497E-8515-667604FFEC57}" srcId="{C65AF593-E79D-4E77-999B-332758A414CE}" destId="{47C02F44-CDEF-48D0-8BF5-61F1442FD02A}" srcOrd="2" destOrd="0" parTransId="{DE362F7D-BEFA-4680-8C29-67ADCA489E1C}" sibTransId="{28A5E2A6-BD97-444F-8AF6-E668F6855D08}"/>
    <dgm:cxn modelId="{2D6B2D55-01A8-4A78-A22D-00EC361E825D}" srcId="{C65AF593-E79D-4E77-999B-332758A414CE}" destId="{C96349C4-7E7D-4AA1-8656-03DB6F0954DD}" srcOrd="3" destOrd="0" parTransId="{9D18B23A-40F6-4C0C-A7F2-2DC22254D460}" sibTransId="{9875690B-D851-4E51-A010-88A966E42485}"/>
    <dgm:cxn modelId="{B4F87579-B340-498C-BCD7-F533E796AAD5}" type="presOf" srcId="{C65AF593-E79D-4E77-999B-332758A414CE}" destId="{3A3160F8-D319-4F2E-A1AA-09DB52B83AA6}" srcOrd="0" destOrd="0" presId="urn:microsoft.com/office/officeart/2008/layout/VerticalCurvedList"/>
    <dgm:cxn modelId="{9B3BFAA4-7D17-4C05-AB45-1AB76B6DD368}" srcId="{C65AF593-E79D-4E77-999B-332758A414CE}" destId="{2F225738-3AB8-4902-AABF-6056F4ACDD74}" srcOrd="1" destOrd="0" parTransId="{A7DAEC38-43E6-4AEA-AB1C-48D927E5B47F}" sibTransId="{75A64D46-E8BD-4C13-A1DF-15149C83C194}"/>
    <dgm:cxn modelId="{0D0A74BE-0AE5-4162-9B98-64F332A9ACC8}" type="presOf" srcId="{8B90E36F-86B9-4493-8EBB-7FD635C97E5B}" destId="{E5F23A7C-E55A-4C11-B298-E1CC4A366119}" srcOrd="0" destOrd="0" presId="urn:microsoft.com/office/officeart/2008/layout/VerticalCurvedList"/>
    <dgm:cxn modelId="{3A190BC7-D8EA-414C-A232-1118F661F477}" type="presOf" srcId="{C96349C4-7E7D-4AA1-8656-03DB6F0954DD}" destId="{C1709BA0-A65C-42B7-B44E-A7C0205E09D3}" srcOrd="0" destOrd="0" presId="urn:microsoft.com/office/officeart/2008/layout/VerticalCurvedList"/>
    <dgm:cxn modelId="{D5DBA4D4-D404-41F1-ABCF-5FCAF0D3559E}" type="presOf" srcId="{2F225738-3AB8-4902-AABF-6056F4ACDD74}" destId="{84FBE2B6-7E82-44CA-9C27-60424A001F4A}" srcOrd="0" destOrd="0" presId="urn:microsoft.com/office/officeart/2008/layout/VerticalCurvedList"/>
    <dgm:cxn modelId="{8874FFF7-9033-4C5B-881E-25D5E3FB687D}" srcId="{C65AF593-E79D-4E77-999B-332758A414CE}" destId="{1FD9C7C5-BC1C-4568-899C-A112803CA9AB}" srcOrd="0" destOrd="0" parTransId="{CB632736-4F5E-4051-AC5A-81450DA47B5D}" sibTransId="{8B90E36F-86B9-4493-8EBB-7FD635C97E5B}"/>
    <dgm:cxn modelId="{DA1036FC-E2A6-4B8B-9450-5AA4A341C81F}" type="presParOf" srcId="{3A3160F8-D319-4F2E-A1AA-09DB52B83AA6}" destId="{EF9A6BEB-F575-4997-A200-36AAD651761B}" srcOrd="0" destOrd="0" presId="urn:microsoft.com/office/officeart/2008/layout/VerticalCurvedList"/>
    <dgm:cxn modelId="{F441EC29-80AD-4079-B850-A54220EC7671}" type="presParOf" srcId="{EF9A6BEB-F575-4997-A200-36AAD651761B}" destId="{F8E68021-3B40-46D7-B524-CCC74B54BF09}" srcOrd="0" destOrd="0" presId="urn:microsoft.com/office/officeart/2008/layout/VerticalCurvedList"/>
    <dgm:cxn modelId="{3C3F1DD3-4B12-4A03-B5B8-34B1031150AA}" type="presParOf" srcId="{F8E68021-3B40-46D7-B524-CCC74B54BF09}" destId="{7DEF1608-846D-4ECE-8879-51CFF20F006F}" srcOrd="0" destOrd="0" presId="urn:microsoft.com/office/officeart/2008/layout/VerticalCurvedList"/>
    <dgm:cxn modelId="{5088EB3C-6C2A-47A3-9BF3-E21CE164F630}" type="presParOf" srcId="{F8E68021-3B40-46D7-B524-CCC74B54BF09}" destId="{E5F23A7C-E55A-4C11-B298-E1CC4A366119}" srcOrd="1" destOrd="0" presId="urn:microsoft.com/office/officeart/2008/layout/VerticalCurvedList"/>
    <dgm:cxn modelId="{77CB9D96-A3CC-4464-B056-4D7E0866194C}" type="presParOf" srcId="{F8E68021-3B40-46D7-B524-CCC74B54BF09}" destId="{3E799E7E-2BEC-4D7C-AAC0-D56C881AB7C1}" srcOrd="2" destOrd="0" presId="urn:microsoft.com/office/officeart/2008/layout/VerticalCurvedList"/>
    <dgm:cxn modelId="{B0F26793-A1A2-4CFB-A59C-E34826E6717E}" type="presParOf" srcId="{F8E68021-3B40-46D7-B524-CCC74B54BF09}" destId="{C8100EFB-3FFE-46AF-AA92-518939964389}" srcOrd="3" destOrd="0" presId="urn:microsoft.com/office/officeart/2008/layout/VerticalCurvedList"/>
    <dgm:cxn modelId="{E74CE504-2851-4F41-94DE-AEF479F8D00B}" type="presParOf" srcId="{EF9A6BEB-F575-4997-A200-36AAD651761B}" destId="{26168327-22D2-4320-8E7D-4CBA43700CD3}" srcOrd="1" destOrd="0" presId="urn:microsoft.com/office/officeart/2008/layout/VerticalCurvedList"/>
    <dgm:cxn modelId="{0708EDDD-6183-49B0-B2E8-B8F961D0D245}" type="presParOf" srcId="{EF9A6BEB-F575-4997-A200-36AAD651761B}" destId="{E3B66BD5-0178-4718-8FAD-D244C8EA70F6}" srcOrd="2" destOrd="0" presId="urn:microsoft.com/office/officeart/2008/layout/VerticalCurvedList"/>
    <dgm:cxn modelId="{93F3A79F-466A-4C05-9B3F-9BDA946EA382}" type="presParOf" srcId="{E3B66BD5-0178-4718-8FAD-D244C8EA70F6}" destId="{18A9CB70-E3CF-4012-B903-E3A7287D0CB0}" srcOrd="0" destOrd="0" presId="urn:microsoft.com/office/officeart/2008/layout/VerticalCurvedList"/>
    <dgm:cxn modelId="{69BBD744-353E-405E-95AF-2A625522EAE2}" type="presParOf" srcId="{EF9A6BEB-F575-4997-A200-36AAD651761B}" destId="{84FBE2B6-7E82-44CA-9C27-60424A001F4A}" srcOrd="3" destOrd="0" presId="urn:microsoft.com/office/officeart/2008/layout/VerticalCurvedList"/>
    <dgm:cxn modelId="{7A3D849E-5906-4A29-AB78-22529D3D03D2}" type="presParOf" srcId="{EF9A6BEB-F575-4997-A200-36AAD651761B}" destId="{C842E305-D48A-4042-AE25-1AF48088262A}" srcOrd="4" destOrd="0" presId="urn:microsoft.com/office/officeart/2008/layout/VerticalCurvedList"/>
    <dgm:cxn modelId="{A3EC85F0-CA1F-422A-8F57-1809C2942F1D}" type="presParOf" srcId="{C842E305-D48A-4042-AE25-1AF48088262A}" destId="{1E0F7670-7BAA-469F-9431-D94D994A0910}" srcOrd="0" destOrd="0" presId="urn:microsoft.com/office/officeart/2008/layout/VerticalCurvedList"/>
    <dgm:cxn modelId="{AFC3D783-F425-4C29-B3A7-C9920C5F51E3}" type="presParOf" srcId="{EF9A6BEB-F575-4997-A200-36AAD651761B}" destId="{99FAE9C0-68E8-4DAB-89B4-A15001CD022C}" srcOrd="5" destOrd="0" presId="urn:microsoft.com/office/officeart/2008/layout/VerticalCurvedList"/>
    <dgm:cxn modelId="{9AEE6BFA-9C68-4C18-9D39-009D998284EB}" type="presParOf" srcId="{EF9A6BEB-F575-4997-A200-36AAD651761B}" destId="{64721C20-159F-4758-B28B-358202E3649C}" srcOrd="6" destOrd="0" presId="urn:microsoft.com/office/officeart/2008/layout/VerticalCurvedList"/>
    <dgm:cxn modelId="{2EFF3CB1-78FD-469A-9E9C-20C7C2BAF0FA}" type="presParOf" srcId="{64721C20-159F-4758-B28B-358202E3649C}" destId="{3C805E08-CC36-49C5-AE3D-B92F75E8716A}" srcOrd="0" destOrd="0" presId="urn:microsoft.com/office/officeart/2008/layout/VerticalCurvedList"/>
    <dgm:cxn modelId="{ED5E5788-0794-4B83-93C6-126037878B2F}" type="presParOf" srcId="{EF9A6BEB-F575-4997-A200-36AAD651761B}" destId="{C1709BA0-A65C-42B7-B44E-A7C0205E09D3}" srcOrd="7" destOrd="0" presId="urn:microsoft.com/office/officeart/2008/layout/VerticalCurvedList"/>
    <dgm:cxn modelId="{3BBB63DC-A6E0-49A2-808B-A7810290ECF2}" type="presParOf" srcId="{EF9A6BEB-F575-4997-A200-36AAD651761B}" destId="{92A408CA-57E9-4E7F-A760-1A2B091DBCF9}" srcOrd="8" destOrd="0" presId="urn:microsoft.com/office/officeart/2008/layout/VerticalCurvedList"/>
    <dgm:cxn modelId="{6DFD303E-F0ED-42BF-851F-14F684ABBCD4}" type="presParOf" srcId="{92A408CA-57E9-4E7F-A760-1A2B091DBCF9}" destId="{FF088B99-A704-4AE4-9A72-8A65836A88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23A7C-E55A-4C11-B298-E1CC4A366119}">
      <dsp:nvSpPr>
        <dsp:cNvPr id="0" name=""/>
        <dsp:cNvSpPr/>
      </dsp:nvSpPr>
      <dsp:spPr>
        <a:xfrm>
          <a:off x="-4248006" y="-651756"/>
          <a:ext cx="5061401" cy="5061401"/>
        </a:xfrm>
        <a:prstGeom prst="blockArc">
          <a:avLst>
            <a:gd name="adj1" fmla="val 18900000"/>
            <a:gd name="adj2" fmla="val 2700000"/>
            <a:gd name="adj3" fmla="val 42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68327-22D2-4320-8E7D-4CBA43700CD3}">
      <dsp:nvSpPr>
        <dsp:cNvPr id="0" name=""/>
        <dsp:cNvSpPr/>
      </dsp:nvSpPr>
      <dsp:spPr>
        <a:xfrm>
          <a:off x="426148" y="288906"/>
          <a:ext cx="5111500" cy="57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87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Enhanced Safety and Security</a:t>
          </a:r>
        </a:p>
      </dsp:txBody>
      <dsp:txXfrm>
        <a:off x="426148" y="288906"/>
        <a:ext cx="5111500" cy="578113"/>
      </dsp:txXfrm>
    </dsp:sp>
    <dsp:sp modelId="{18A9CB70-E3CF-4012-B903-E3A7287D0CB0}">
      <dsp:nvSpPr>
        <dsp:cNvPr id="0" name=""/>
        <dsp:cNvSpPr/>
      </dsp:nvSpPr>
      <dsp:spPr>
        <a:xfrm>
          <a:off x="64827" y="216642"/>
          <a:ext cx="722641" cy="722641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BE2B6-7E82-44CA-9C27-60424A001F4A}">
      <dsp:nvSpPr>
        <dsp:cNvPr id="0" name=""/>
        <dsp:cNvSpPr/>
      </dsp:nvSpPr>
      <dsp:spPr>
        <a:xfrm>
          <a:off x="757594" y="1156226"/>
          <a:ext cx="4780055" cy="57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87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/>
            <a:t>Improve</a:t>
          </a:r>
          <a:r>
            <a:rPr lang="it-IT" sz="2200" kern="1200" dirty="0"/>
            <a:t> Operational Efficiency</a:t>
          </a:r>
        </a:p>
      </dsp:txBody>
      <dsp:txXfrm>
        <a:off x="757594" y="1156226"/>
        <a:ext cx="4780055" cy="578113"/>
      </dsp:txXfrm>
    </dsp:sp>
    <dsp:sp modelId="{1E0F7670-7BAA-469F-9431-D94D994A0910}">
      <dsp:nvSpPr>
        <dsp:cNvPr id="0" name=""/>
        <dsp:cNvSpPr/>
      </dsp:nvSpPr>
      <dsp:spPr>
        <a:xfrm>
          <a:off x="396273" y="1083962"/>
          <a:ext cx="722641" cy="722641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AE9C0-68E8-4DAB-89B4-A15001CD022C}">
      <dsp:nvSpPr>
        <dsp:cNvPr id="0" name=""/>
        <dsp:cNvSpPr/>
      </dsp:nvSpPr>
      <dsp:spPr>
        <a:xfrm>
          <a:off x="757594" y="2023547"/>
          <a:ext cx="4780055" cy="57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87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Automation of Routine </a:t>
          </a:r>
          <a:r>
            <a:rPr lang="it-IT" sz="2200" kern="1200" dirty="0" err="1"/>
            <a:t>Tasks</a:t>
          </a:r>
          <a:endParaRPr lang="it-IT" sz="2200" kern="1200" dirty="0"/>
        </a:p>
      </dsp:txBody>
      <dsp:txXfrm>
        <a:off x="757594" y="2023547"/>
        <a:ext cx="4780055" cy="578113"/>
      </dsp:txXfrm>
    </dsp:sp>
    <dsp:sp modelId="{3C805E08-CC36-49C5-AE3D-B92F75E8716A}">
      <dsp:nvSpPr>
        <dsp:cNvPr id="0" name=""/>
        <dsp:cNvSpPr/>
      </dsp:nvSpPr>
      <dsp:spPr>
        <a:xfrm>
          <a:off x="396273" y="1951283"/>
          <a:ext cx="722641" cy="722641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09BA0-A65C-42B7-B44E-A7C0205E09D3}">
      <dsp:nvSpPr>
        <dsp:cNvPr id="0" name=""/>
        <dsp:cNvSpPr/>
      </dsp:nvSpPr>
      <dsp:spPr>
        <a:xfrm>
          <a:off x="426148" y="2890868"/>
          <a:ext cx="5111500" cy="57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87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/>
            <a:t>Personalisation</a:t>
          </a:r>
          <a:r>
            <a:rPr lang="it-IT" sz="2200" kern="1200" dirty="0"/>
            <a:t> of </a:t>
          </a:r>
          <a:r>
            <a:rPr lang="it-IT" sz="2200" kern="1200" dirty="0" err="1"/>
            <a:t>Customer</a:t>
          </a:r>
          <a:r>
            <a:rPr lang="it-IT" sz="2200" kern="1200"/>
            <a:t> Experience</a:t>
          </a:r>
          <a:endParaRPr lang="it-IT" sz="2200" kern="1200" dirty="0"/>
        </a:p>
      </dsp:txBody>
      <dsp:txXfrm>
        <a:off x="426148" y="2890868"/>
        <a:ext cx="5111500" cy="578113"/>
      </dsp:txXfrm>
    </dsp:sp>
    <dsp:sp modelId="{FF088B99-A704-4AE4-9A72-8A65836A8800}">
      <dsp:nvSpPr>
        <dsp:cNvPr id="0" name=""/>
        <dsp:cNvSpPr/>
      </dsp:nvSpPr>
      <dsp:spPr>
        <a:xfrm>
          <a:off x="64827" y="2818603"/>
          <a:ext cx="722641" cy="722641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B3C1B-3C1D-48F1-8989-205D783B90AC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04ED1-B941-48CF-9BFD-159D0702B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97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80BA0-D18D-4E8F-851E-D6CF3F2DD8E0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E8089-906A-4B87-9878-6B3DDABD77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36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327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00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024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78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39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08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53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193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887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5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40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C2DBF0-7ADA-44BD-B2E9-99AF78AA9E3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53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di aper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048000" y="562280"/>
            <a:ext cx="9144000" cy="1698532"/>
          </a:xfrm>
        </p:spPr>
        <p:txBody>
          <a:bodyPr anchor="b"/>
          <a:lstStyle>
            <a:lvl1pPr algn="ctr">
              <a:defRPr sz="6000">
                <a:solidFill>
                  <a:srgbClr val="0A588E"/>
                </a:solidFill>
              </a:defRPr>
            </a:lvl1pPr>
          </a:lstStyle>
          <a:p>
            <a:r>
              <a:rPr lang="it-IT" dirty="0"/>
              <a:t>Titolo presentazione</a:t>
            </a:r>
            <a:br>
              <a:rPr lang="it-IT" dirty="0"/>
            </a:br>
            <a:r>
              <a:rPr lang="it-IT" dirty="0"/>
              <a:t>Seconda riga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048000" y="2348135"/>
            <a:ext cx="9144000" cy="37463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A58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Presentato da Nome Cognome</a:t>
            </a:r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401619" y="6356349"/>
            <a:ext cx="2743200" cy="365125"/>
          </a:xfrm>
        </p:spPr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62356" y="63563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094694" y="6356350"/>
            <a:ext cx="2743200" cy="365125"/>
          </a:xfrm>
        </p:spPr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2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17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97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37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i chius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01619" y="6356349"/>
            <a:ext cx="2743200" cy="365125"/>
          </a:xfrm>
        </p:spPr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62356" y="63563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ctrTitle" hasCustomPrompt="1"/>
          </p:nvPr>
        </p:nvSpPr>
        <p:spPr>
          <a:xfrm>
            <a:off x="3048000" y="562282"/>
            <a:ext cx="9144000" cy="1698532"/>
          </a:xfrm>
        </p:spPr>
        <p:txBody>
          <a:bodyPr anchor="b"/>
          <a:lstStyle>
            <a:lvl1pPr algn="ctr">
              <a:defRPr sz="6000">
                <a:solidFill>
                  <a:srgbClr val="0A588E"/>
                </a:solidFill>
              </a:defRPr>
            </a:lvl1pPr>
          </a:lstStyle>
          <a:p>
            <a:r>
              <a:rPr lang="it-IT" dirty="0"/>
              <a:t>Grazie </a:t>
            </a:r>
            <a:br>
              <a:rPr lang="it-IT" dirty="0"/>
            </a:br>
            <a:r>
              <a:rPr lang="it-IT" dirty="0"/>
              <a:t>per aver partecipato</a:t>
            </a:r>
          </a:p>
        </p:txBody>
      </p:sp>
      <p:sp>
        <p:nvSpPr>
          <p:cNvPr id="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048000" y="2348137"/>
            <a:ext cx="9144000" cy="37463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A58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www.enac.gov.it</a:t>
            </a:r>
          </a:p>
        </p:txBody>
      </p:sp>
    </p:spTree>
    <p:extLst>
      <p:ext uri="{BB962C8B-B14F-4D97-AF65-F5344CB8AC3E}">
        <p14:creationId xmlns:p14="http://schemas.microsoft.com/office/powerpoint/2010/main" val="124855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626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34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50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97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60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7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69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9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996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A4D9-E057-48AE-AFB9-F24828BA6198}" type="datetimeFigureOut">
              <a:rPr lang="it-IT" smtClean="0"/>
              <a:t>27/05/2024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9494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9469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0A1B-6E72-4008-A0DA-51248742E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3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600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6004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600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600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00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00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5640129-EBF7-4E4F-85EE-DE73ACA31D5B}"/>
              </a:ext>
            </a:extLst>
          </p:cNvPr>
          <p:cNvSpPr/>
          <p:nvPr/>
        </p:nvSpPr>
        <p:spPr>
          <a:xfrm>
            <a:off x="4077750" y="229999"/>
            <a:ext cx="72036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1">
                    <a:lumMod val="75000"/>
                  </a:schemeClr>
                </a:solidFill>
              </a:rPr>
              <a:t>“ Artificial Intelligence and Cybersecurity </a:t>
            </a:r>
          </a:p>
          <a:p>
            <a:pPr algn="ctr"/>
            <a:r>
              <a:rPr lang="en-US" sz="3200" b="1" dirty="0">
                <a:ln/>
                <a:solidFill>
                  <a:schemeClr val="accent1">
                    <a:lumMod val="75000"/>
                  </a:schemeClr>
                </a:solidFill>
              </a:rPr>
              <a:t>in Civil and Military Aviation”</a:t>
            </a:r>
            <a:endParaRPr lang="it-IT" sz="32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17696BF-2D07-4C2D-BA44-DC7121B7BE66}"/>
              </a:ext>
            </a:extLst>
          </p:cNvPr>
          <p:cNvSpPr txBox="1">
            <a:spLocks/>
          </p:cNvSpPr>
          <p:nvPr/>
        </p:nvSpPr>
        <p:spPr>
          <a:xfrm>
            <a:off x="2783719" y="1594334"/>
            <a:ext cx="922540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Challenges</a:t>
            </a:r>
            <a:r>
              <a:rPr lang="it-IT" sz="5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to </a:t>
            </a:r>
            <a:r>
              <a:rPr lang="it-IT" sz="5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Civil</a:t>
            </a:r>
            <a:r>
              <a:rPr lang="it-IT" sz="5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Aviation</a:t>
            </a:r>
          </a:p>
          <a:p>
            <a:r>
              <a:rPr lang="it-IT" sz="5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The view of </a:t>
            </a:r>
            <a:r>
              <a:rPr lang="it-IT" sz="5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Italian</a:t>
            </a:r>
            <a:r>
              <a:rPr lang="it-IT" sz="5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CAA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BFC9BF-BE45-4A87-BD35-C55548A96BA9}"/>
              </a:ext>
            </a:extLst>
          </p:cNvPr>
          <p:cNvSpPr txBox="1"/>
          <p:nvPr/>
        </p:nvSpPr>
        <p:spPr>
          <a:xfrm>
            <a:off x="152400" y="6309360"/>
            <a:ext cx="3393440" cy="44704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Larnaca – Cyprus 30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May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2024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2E467D-BEF4-409D-9EA4-5980EDACF901}"/>
              </a:ext>
            </a:extLst>
          </p:cNvPr>
          <p:cNvSpPr txBox="1"/>
          <p:nvPr/>
        </p:nvSpPr>
        <p:spPr>
          <a:xfrm>
            <a:off x="8707120" y="3571240"/>
            <a:ext cx="34036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Ing.  Sebastiano Veccia</a:t>
            </a:r>
          </a:p>
          <a:p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</a:rPr>
              <a:t>Director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, Security 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</a:rPr>
              <a:t>Directorate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4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528E467-6309-4FC0-BBEF-4C8913F9F7C8}"/>
              </a:ext>
            </a:extLst>
          </p:cNvPr>
          <p:cNvSpPr/>
          <p:nvPr/>
        </p:nvSpPr>
        <p:spPr>
          <a:xfrm>
            <a:off x="4367894" y="1121687"/>
            <a:ext cx="326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Challenges</a:t>
            </a:r>
            <a:endParaRPr lang="it-IT" sz="5400" b="1" cap="none" spc="0" dirty="0">
              <a:ln/>
              <a:solidFill>
                <a:srgbClr val="3BB9BF"/>
              </a:solidFill>
              <a:effectLst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95A551-F509-4F67-86C0-E4DA27332854}"/>
              </a:ext>
            </a:extLst>
          </p:cNvPr>
          <p:cNvSpPr/>
          <p:nvPr/>
        </p:nvSpPr>
        <p:spPr>
          <a:xfrm>
            <a:off x="4405067" y="1937494"/>
            <a:ext cx="3363421" cy="606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Privacy </a:t>
            </a:r>
            <a:r>
              <a:rPr lang="it-IT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ensurance</a:t>
            </a:r>
            <a:endParaRPr lang="it-IT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489BDA9-0C0B-4E82-9437-F2E7AC87F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23" y="3357053"/>
            <a:ext cx="3156495" cy="1966113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FC0FA09F-27C4-4B39-9D86-96688F958542}"/>
              </a:ext>
            </a:extLst>
          </p:cNvPr>
          <p:cNvGrpSpPr/>
          <p:nvPr/>
        </p:nvGrpSpPr>
        <p:grpSpPr>
          <a:xfrm>
            <a:off x="4928572" y="2791024"/>
            <a:ext cx="5688628" cy="752467"/>
            <a:chOff x="4928573" y="2791024"/>
            <a:chExt cx="5209726" cy="752467"/>
          </a:xfrm>
        </p:grpSpPr>
        <p:sp>
          <p:nvSpPr>
            <p:cNvPr id="12" name="Freccia a gallone 11">
              <a:extLst>
                <a:ext uri="{FF2B5EF4-FFF2-40B4-BE49-F238E27FC236}">
                  <a16:creationId xmlns:a16="http://schemas.microsoft.com/office/drawing/2014/main" id="{5673BA0D-49D4-469B-A968-E0F2B1DA58D0}"/>
                </a:ext>
              </a:extLst>
            </p:cNvPr>
            <p:cNvSpPr/>
            <p:nvPr/>
          </p:nvSpPr>
          <p:spPr>
            <a:xfrm>
              <a:off x="4928573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ccia a gallone 12">
              <a:extLst>
                <a:ext uri="{FF2B5EF4-FFF2-40B4-BE49-F238E27FC236}">
                  <a16:creationId xmlns:a16="http://schemas.microsoft.com/office/drawing/2014/main" id="{EF615EED-9C01-4D7C-AB87-3D15705B9649}"/>
                </a:ext>
              </a:extLst>
            </p:cNvPr>
            <p:cNvSpPr/>
            <p:nvPr/>
          </p:nvSpPr>
          <p:spPr>
            <a:xfrm>
              <a:off x="5608055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ccia a gallone 13">
              <a:extLst>
                <a:ext uri="{FF2B5EF4-FFF2-40B4-BE49-F238E27FC236}">
                  <a16:creationId xmlns:a16="http://schemas.microsoft.com/office/drawing/2014/main" id="{303E6B11-44DD-420A-94E0-B50E60527382}"/>
                </a:ext>
              </a:extLst>
            </p:cNvPr>
            <p:cNvSpPr/>
            <p:nvPr/>
          </p:nvSpPr>
          <p:spPr>
            <a:xfrm>
              <a:off x="6288076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ccia a gallone 14">
              <a:extLst>
                <a:ext uri="{FF2B5EF4-FFF2-40B4-BE49-F238E27FC236}">
                  <a16:creationId xmlns:a16="http://schemas.microsoft.com/office/drawing/2014/main" id="{9EAFBA1A-F750-4156-9D1C-CFDD6F22D2AA}"/>
                </a:ext>
              </a:extLst>
            </p:cNvPr>
            <p:cNvSpPr/>
            <p:nvPr/>
          </p:nvSpPr>
          <p:spPr>
            <a:xfrm>
              <a:off x="696755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ccia a gallone 15">
              <a:extLst>
                <a:ext uri="{FF2B5EF4-FFF2-40B4-BE49-F238E27FC236}">
                  <a16:creationId xmlns:a16="http://schemas.microsoft.com/office/drawing/2014/main" id="{482093AF-3C5E-406A-B8CC-CA122D9A4BB3}"/>
                </a:ext>
              </a:extLst>
            </p:cNvPr>
            <p:cNvSpPr/>
            <p:nvPr/>
          </p:nvSpPr>
          <p:spPr>
            <a:xfrm>
              <a:off x="764757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ccia a gallone 16">
              <a:extLst>
                <a:ext uri="{FF2B5EF4-FFF2-40B4-BE49-F238E27FC236}">
                  <a16:creationId xmlns:a16="http://schemas.microsoft.com/office/drawing/2014/main" id="{FE214826-FBEC-4D9B-A501-8437EC3CF044}"/>
                </a:ext>
              </a:extLst>
            </p:cNvPr>
            <p:cNvSpPr/>
            <p:nvPr/>
          </p:nvSpPr>
          <p:spPr>
            <a:xfrm>
              <a:off x="832706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ccia a gallone 17">
              <a:extLst>
                <a:ext uri="{FF2B5EF4-FFF2-40B4-BE49-F238E27FC236}">
                  <a16:creationId xmlns:a16="http://schemas.microsoft.com/office/drawing/2014/main" id="{9A7DAC56-9986-491C-AD93-640AE97732AD}"/>
                </a:ext>
              </a:extLst>
            </p:cNvPr>
            <p:cNvSpPr/>
            <p:nvPr/>
          </p:nvSpPr>
          <p:spPr>
            <a:xfrm>
              <a:off x="900708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396A06C2-83F3-442E-AC5A-CBCA3C009996}"/>
                </a:ext>
              </a:extLst>
            </p:cNvPr>
            <p:cNvSpPr/>
            <p:nvPr/>
          </p:nvSpPr>
          <p:spPr>
            <a:xfrm>
              <a:off x="4928573" y="2866271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Transparency of Decision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0B00F870-C51B-4C15-8CA6-A1C6C6DC4F07}"/>
              </a:ext>
            </a:extLst>
          </p:cNvPr>
          <p:cNvSpPr/>
          <p:nvPr/>
        </p:nvSpPr>
        <p:spPr>
          <a:xfrm>
            <a:off x="4928573" y="3603689"/>
            <a:ext cx="6185275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9C60684D-1D52-43F4-9069-AFD24505D742}"/>
              </a:ext>
            </a:extLst>
          </p:cNvPr>
          <p:cNvGrpSpPr/>
          <p:nvPr/>
        </p:nvGrpSpPr>
        <p:grpSpPr>
          <a:xfrm>
            <a:off x="4928573" y="3973081"/>
            <a:ext cx="5334014" cy="752468"/>
            <a:chOff x="4928573" y="3973081"/>
            <a:chExt cx="5209726" cy="752468"/>
          </a:xfrm>
        </p:grpSpPr>
        <p:sp>
          <p:nvSpPr>
            <p:cNvPr id="22" name="Freccia a gallone 21">
              <a:extLst>
                <a:ext uri="{FF2B5EF4-FFF2-40B4-BE49-F238E27FC236}">
                  <a16:creationId xmlns:a16="http://schemas.microsoft.com/office/drawing/2014/main" id="{4B4615C7-A740-4268-9E24-BDB0C7679E7C}"/>
                </a:ext>
              </a:extLst>
            </p:cNvPr>
            <p:cNvSpPr/>
            <p:nvPr/>
          </p:nvSpPr>
          <p:spPr>
            <a:xfrm>
              <a:off x="4928573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ccia a gallone 22">
              <a:extLst>
                <a:ext uri="{FF2B5EF4-FFF2-40B4-BE49-F238E27FC236}">
                  <a16:creationId xmlns:a16="http://schemas.microsoft.com/office/drawing/2014/main" id="{CC9A65C8-5E89-4BFE-A57C-983A1569B609}"/>
                </a:ext>
              </a:extLst>
            </p:cNvPr>
            <p:cNvSpPr/>
            <p:nvPr/>
          </p:nvSpPr>
          <p:spPr>
            <a:xfrm>
              <a:off x="5608055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ccia a gallone 23">
              <a:extLst>
                <a:ext uri="{FF2B5EF4-FFF2-40B4-BE49-F238E27FC236}">
                  <a16:creationId xmlns:a16="http://schemas.microsoft.com/office/drawing/2014/main" id="{FD94BA4E-7A64-4474-B970-064E9B966435}"/>
                </a:ext>
              </a:extLst>
            </p:cNvPr>
            <p:cNvSpPr/>
            <p:nvPr/>
          </p:nvSpPr>
          <p:spPr>
            <a:xfrm>
              <a:off x="6288076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ccia a gallone 24">
              <a:extLst>
                <a:ext uri="{FF2B5EF4-FFF2-40B4-BE49-F238E27FC236}">
                  <a16:creationId xmlns:a16="http://schemas.microsoft.com/office/drawing/2014/main" id="{2B39FDE8-050A-4E08-B4CF-9B76928D7409}"/>
                </a:ext>
              </a:extLst>
            </p:cNvPr>
            <p:cNvSpPr/>
            <p:nvPr/>
          </p:nvSpPr>
          <p:spPr>
            <a:xfrm>
              <a:off x="696755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ccia a gallone 25">
              <a:extLst>
                <a:ext uri="{FF2B5EF4-FFF2-40B4-BE49-F238E27FC236}">
                  <a16:creationId xmlns:a16="http://schemas.microsoft.com/office/drawing/2014/main" id="{7398A8C1-BEB4-4374-9858-1DA6A6D56CF5}"/>
                </a:ext>
              </a:extLst>
            </p:cNvPr>
            <p:cNvSpPr/>
            <p:nvPr/>
          </p:nvSpPr>
          <p:spPr>
            <a:xfrm>
              <a:off x="764757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ccia a gallone 26">
              <a:extLst>
                <a:ext uri="{FF2B5EF4-FFF2-40B4-BE49-F238E27FC236}">
                  <a16:creationId xmlns:a16="http://schemas.microsoft.com/office/drawing/2014/main" id="{46EB6D9F-E9CB-49D6-B0EF-B49D88B48338}"/>
                </a:ext>
              </a:extLst>
            </p:cNvPr>
            <p:cNvSpPr/>
            <p:nvPr/>
          </p:nvSpPr>
          <p:spPr>
            <a:xfrm>
              <a:off x="8327061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ccia a gallone 27">
              <a:extLst>
                <a:ext uri="{FF2B5EF4-FFF2-40B4-BE49-F238E27FC236}">
                  <a16:creationId xmlns:a16="http://schemas.microsoft.com/office/drawing/2014/main" id="{269314CE-FDC5-412F-B165-145396D3F986}"/>
                </a:ext>
              </a:extLst>
            </p:cNvPr>
            <p:cNvSpPr/>
            <p:nvPr/>
          </p:nvSpPr>
          <p:spPr>
            <a:xfrm>
              <a:off x="9007081" y="3973081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2894CA3-EA11-409F-B50D-A5E2E0105C0F}"/>
                </a:ext>
              </a:extLst>
            </p:cNvPr>
            <p:cNvSpPr/>
            <p:nvPr/>
          </p:nvSpPr>
          <p:spPr>
            <a:xfrm>
              <a:off x="4928573" y="4048327"/>
              <a:ext cx="4897110" cy="601972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Protecting Sensitive Info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FB78149E-DE91-45D4-978F-BBBE55C33BA2}"/>
              </a:ext>
            </a:extLst>
          </p:cNvPr>
          <p:cNvSpPr/>
          <p:nvPr/>
        </p:nvSpPr>
        <p:spPr>
          <a:xfrm>
            <a:off x="4928573" y="4785744"/>
            <a:ext cx="6185275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75185CB9-F058-4A56-BC01-2AEC3EDE28FE}"/>
              </a:ext>
            </a:extLst>
          </p:cNvPr>
          <p:cNvGrpSpPr/>
          <p:nvPr/>
        </p:nvGrpSpPr>
        <p:grpSpPr>
          <a:xfrm>
            <a:off x="4928573" y="5155137"/>
            <a:ext cx="5884430" cy="752469"/>
            <a:chOff x="4928573" y="5155137"/>
            <a:chExt cx="5209726" cy="752469"/>
          </a:xfrm>
        </p:grpSpPr>
        <p:sp>
          <p:nvSpPr>
            <p:cNvPr id="32" name="Freccia a gallone 31">
              <a:extLst>
                <a:ext uri="{FF2B5EF4-FFF2-40B4-BE49-F238E27FC236}">
                  <a16:creationId xmlns:a16="http://schemas.microsoft.com/office/drawing/2014/main" id="{F9EE1136-99FF-4869-9534-3B1C0E7180B5}"/>
                </a:ext>
              </a:extLst>
            </p:cNvPr>
            <p:cNvSpPr/>
            <p:nvPr/>
          </p:nvSpPr>
          <p:spPr>
            <a:xfrm>
              <a:off x="4928573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ccia a gallone 32">
              <a:extLst>
                <a:ext uri="{FF2B5EF4-FFF2-40B4-BE49-F238E27FC236}">
                  <a16:creationId xmlns:a16="http://schemas.microsoft.com/office/drawing/2014/main" id="{C13A0D84-9EE2-41F5-AC50-7F1A6551888D}"/>
                </a:ext>
              </a:extLst>
            </p:cNvPr>
            <p:cNvSpPr/>
            <p:nvPr/>
          </p:nvSpPr>
          <p:spPr>
            <a:xfrm>
              <a:off x="5608055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ccia a gallone 33">
              <a:extLst>
                <a:ext uri="{FF2B5EF4-FFF2-40B4-BE49-F238E27FC236}">
                  <a16:creationId xmlns:a16="http://schemas.microsoft.com/office/drawing/2014/main" id="{6323F7CA-ABCA-4466-AC96-41B6D7DF97CA}"/>
                </a:ext>
              </a:extLst>
            </p:cNvPr>
            <p:cNvSpPr/>
            <p:nvPr/>
          </p:nvSpPr>
          <p:spPr>
            <a:xfrm>
              <a:off x="6288076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ccia a gallone 34">
              <a:extLst>
                <a:ext uri="{FF2B5EF4-FFF2-40B4-BE49-F238E27FC236}">
                  <a16:creationId xmlns:a16="http://schemas.microsoft.com/office/drawing/2014/main" id="{F0BC66D3-ED8B-433C-A153-C2E62611E360}"/>
                </a:ext>
              </a:extLst>
            </p:cNvPr>
            <p:cNvSpPr/>
            <p:nvPr/>
          </p:nvSpPr>
          <p:spPr>
            <a:xfrm>
              <a:off x="6967558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ccia a gallone 35">
              <a:extLst>
                <a:ext uri="{FF2B5EF4-FFF2-40B4-BE49-F238E27FC236}">
                  <a16:creationId xmlns:a16="http://schemas.microsoft.com/office/drawing/2014/main" id="{7D2C9AC2-7F4D-4D8F-90FB-5A8F8BD7D731}"/>
                </a:ext>
              </a:extLst>
            </p:cNvPr>
            <p:cNvSpPr/>
            <p:nvPr/>
          </p:nvSpPr>
          <p:spPr>
            <a:xfrm>
              <a:off x="7647578" y="5155139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ccia a gallone 36">
              <a:extLst>
                <a:ext uri="{FF2B5EF4-FFF2-40B4-BE49-F238E27FC236}">
                  <a16:creationId xmlns:a16="http://schemas.microsoft.com/office/drawing/2014/main" id="{8D424FF9-4BD0-45AA-B164-C38307BFD6C4}"/>
                </a:ext>
              </a:extLst>
            </p:cNvPr>
            <p:cNvSpPr/>
            <p:nvPr/>
          </p:nvSpPr>
          <p:spPr>
            <a:xfrm>
              <a:off x="8327061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reccia a gallone 37">
              <a:extLst>
                <a:ext uri="{FF2B5EF4-FFF2-40B4-BE49-F238E27FC236}">
                  <a16:creationId xmlns:a16="http://schemas.microsoft.com/office/drawing/2014/main" id="{C9C60156-B409-4D02-B655-1B853962467F}"/>
                </a:ext>
              </a:extLst>
            </p:cNvPr>
            <p:cNvSpPr/>
            <p:nvPr/>
          </p:nvSpPr>
          <p:spPr>
            <a:xfrm>
              <a:off x="9007081" y="5155138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434D904A-E5F1-4F28-AF17-D36F803763C4}"/>
                </a:ext>
              </a:extLst>
            </p:cNvPr>
            <p:cNvSpPr/>
            <p:nvPr/>
          </p:nvSpPr>
          <p:spPr>
            <a:xfrm>
              <a:off x="4928573" y="5230387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Data Protection and Privacy  </a:t>
              </a:r>
              <a:endParaRPr lang="it-IT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95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528E467-6309-4FC0-BBEF-4C8913F9F7C8}"/>
              </a:ext>
            </a:extLst>
          </p:cNvPr>
          <p:cNvSpPr/>
          <p:nvPr/>
        </p:nvSpPr>
        <p:spPr>
          <a:xfrm>
            <a:off x="4367894" y="1121687"/>
            <a:ext cx="326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Challenges</a:t>
            </a:r>
            <a:endParaRPr lang="it-IT" sz="5400" b="1" cap="none" spc="0" dirty="0">
              <a:ln/>
              <a:solidFill>
                <a:srgbClr val="3BB9BF"/>
              </a:solidFill>
              <a:effectLst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95A551-F509-4F67-86C0-E4DA27332854}"/>
              </a:ext>
            </a:extLst>
          </p:cNvPr>
          <p:cNvSpPr/>
          <p:nvPr/>
        </p:nvSpPr>
        <p:spPr>
          <a:xfrm>
            <a:off x="4477024" y="1847916"/>
            <a:ext cx="4152034" cy="606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it-IT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endParaRPr lang="it-IT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98D628-13C3-47A3-9BAF-D6835D665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19" y="3100517"/>
            <a:ext cx="2839405" cy="2839405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E049842B-6C4A-4025-92EA-99C1D6DA7E52}"/>
              </a:ext>
            </a:extLst>
          </p:cNvPr>
          <p:cNvGrpSpPr/>
          <p:nvPr/>
        </p:nvGrpSpPr>
        <p:grpSpPr>
          <a:xfrm>
            <a:off x="4379943" y="2770736"/>
            <a:ext cx="5652334" cy="752467"/>
            <a:chOff x="4928573" y="2791024"/>
            <a:chExt cx="5209726" cy="752467"/>
          </a:xfrm>
        </p:grpSpPr>
        <p:sp>
          <p:nvSpPr>
            <p:cNvPr id="11" name="Freccia a gallone 10">
              <a:extLst>
                <a:ext uri="{FF2B5EF4-FFF2-40B4-BE49-F238E27FC236}">
                  <a16:creationId xmlns:a16="http://schemas.microsoft.com/office/drawing/2014/main" id="{7567DB76-66DA-41E5-B96C-E025AE1BFFF5}"/>
                </a:ext>
              </a:extLst>
            </p:cNvPr>
            <p:cNvSpPr/>
            <p:nvPr/>
          </p:nvSpPr>
          <p:spPr>
            <a:xfrm>
              <a:off x="4928573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ccia a gallone 11">
              <a:extLst>
                <a:ext uri="{FF2B5EF4-FFF2-40B4-BE49-F238E27FC236}">
                  <a16:creationId xmlns:a16="http://schemas.microsoft.com/office/drawing/2014/main" id="{753829D0-1945-4431-AEBF-71563D732F05}"/>
                </a:ext>
              </a:extLst>
            </p:cNvPr>
            <p:cNvSpPr/>
            <p:nvPr/>
          </p:nvSpPr>
          <p:spPr>
            <a:xfrm>
              <a:off x="5608055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ccia a gallone 12">
              <a:extLst>
                <a:ext uri="{FF2B5EF4-FFF2-40B4-BE49-F238E27FC236}">
                  <a16:creationId xmlns:a16="http://schemas.microsoft.com/office/drawing/2014/main" id="{13C9E630-508A-484E-8435-6173FD5389CB}"/>
                </a:ext>
              </a:extLst>
            </p:cNvPr>
            <p:cNvSpPr/>
            <p:nvPr/>
          </p:nvSpPr>
          <p:spPr>
            <a:xfrm>
              <a:off x="6288076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ccia a gallone 13">
              <a:extLst>
                <a:ext uri="{FF2B5EF4-FFF2-40B4-BE49-F238E27FC236}">
                  <a16:creationId xmlns:a16="http://schemas.microsoft.com/office/drawing/2014/main" id="{9B82CF48-658D-43D6-B69C-BE16462D12E2}"/>
                </a:ext>
              </a:extLst>
            </p:cNvPr>
            <p:cNvSpPr/>
            <p:nvPr/>
          </p:nvSpPr>
          <p:spPr>
            <a:xfrm>
              <a:off x="696755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ccia a gallone 14">
              <a:extLst>
                <a:ext uri="{FF2B5EF4-FFF2-40B4-BE49-F238E27FC236}">
                  <a16:creationId xmlns:a16="http://schemas.microsoft.com/office/drawing/2014/main" id="{C0F8D1FF-CAD3-44FB-BEC3-AE9D19DB4AB7}"/>
                </a:ext>
              </a:extLst>
            </p:cNvPr>
            <p:cNvSpPr/>
            <p:nvPr/>
          </p:nvSpPr>
          <p:spPr>
            <a:xfrm>
              <a:off x="764757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ccia a gallone 15">
              <a:extLst>
                <a:ext uri="{FF2B5EF4-FFF2-40B4-BE49-F238E27FC236}">
                  <a16:creationId xmlns:a16="http://schemas.microsoft.com/office/drawing/2014/main" id="{90E44FE5-2EF5-4CB4-A112-CDBB1B3530DA}"/>
                </a:ext>
              </a:extLst>
            </p:cNvPr>
            <p:cNvSpPr/>
            <p:nvPr/>
          </p:nvSpPr>
          <p:spPr>
            <a:xfrm>
              <a:off x="832706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ccia a gallone 16">
              <a:extLst>
                <a:ext uri="{FF2B5EF4-FFF2-40B4-BE49-F238E27FC236}">
                  <a16:creationId xmlns:a16="http://schemas.microsoft.com/office/drawing/2014/main" id="{06DB2133-87EA-4D3A-930D-9804E3C8293B}"/>
                </a:ext>
              </a:extLst>
            </p:cNvPr>
            <p:cNvSpPr/>
            <p:nvPr/>
          </p:nvSpPr>
          <p:spPr>
            <a:xfrm>
              <a:off x="900708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7379788F-2FB9-4B86-9706-874814EFED9E}"/>
                </a:ext>
              </a:extLst>
            </p:cNvPr>
            <p:cNvSpPr/>
            <p:nvPr/>
          </p:nvSpPr>
          <p:spPr>
            <a:xfrm>
              <a:off x="4928573" y="2866271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Job Displacement/Changes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9AFB0EDF-20F3-4B6A-B26C-61E34E2C8E9F}"/>
              </a:ext>
            </a:extLst>
          </p:cNvPr>
          <p:cNvSpPr/>
          <p:nvPr/>
        </p:nvSpPr>
        <p:spPr>
          <a:xfrm>
            <a:off x="4507753" y="3492527"/>
            <a:ext cx="6185275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E654E469-01CE-4DC9-AE01-D2D1C379F8A3}"/>
              </a:ext>
            </a:extLst>
          </p:cNvPr>
          <p:cNvGrpSpPr/>
          <p:nvPr/>
        </p:nvGrpSpPr>
        <p:grpSpPr>
          <a:xfrm>
            <a:off x="4367894" y="3622844"/>
            <a:ext cx="5015803" cy="752468"/>
            <a:chOff x="4928573" y="3973081"/>
            <a:chExt cx="5209726" cy="752468"/>
          </a:xfrm>
        </p:grpSpPr>
        <p:sp>
          <p:nvSpPr>
            <p:cNvPr id="21" name="Freccia a gallone 20">
              <a:extLst>
                <a:ext uri="{FF2B5EF4-FFF2-40B4-BE49-F238E27FC236}">
                  <a16:creationId xmlns:a16="http://schemas.microsoft.com/office/drawing/2014/main" id="{E22A9FE8-712D-4FC0-A0BB-96287A5B1E8B}"/>
                </a:ext>
              </a:extLst>
            </p:cNvPr>
            <p:cNvSpPr/>
            <p:nvPr/>
          </p:nvSpPr>
          <p:spPr>
            <a:xfrm>
              <a:off x="4928573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ccia a gallone 21">
              <a:extLst>
                <a:ext uri="{FF2B5EF4-FFF2-40B4-BE49-F238E27FC236}">
                  <a16:creationId xmlns:a16="http://schemas.microsoft.com/office/drawing/2014/main" id="{1A8C6721-F546-42DA-AFC8-64A482AC1970}"/>
                </a:ext>
              </a:extLst>
            </p:cNvPr>
            <p:cNvSpPr/>
            <p:nvPr/>
          </p:nvSpPr>
          <p:spPr>
            <a:xfrm>
              <a:off x="5608055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ccia a gallone 22">
              <a:extLst>
                <a:ext uri="{FF2B5EF4-FFF2-40B4-BE49-F238E27FC236}">
                  <a16:creationId xmlns:a16="http://schemas.microsoft.com/office/drawing/2014/main" id="{DAFE82AA-9414-4186-85EA-5C2E69876ACF}"/>
                </a:ext>
              </a:extLst>
            </p:cNvPr>
            <p:cNvSpPr/>
            <p:nvPr/>
          </p:nvSpPr>
          <p:spPr>
            <a:xfrm>
              <a:off x="6288076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ccia a gallone 23">
              <a:extLst>
                <a:ext uri="{FF2B5EF4-FFF2-40B4-BE49-F238E27FC236}">
                  <a16:creationId xmlns:a16="http://schemas.microsoft.com/office/drawing/2014/main" id="{611FDA09-E44F-46F3-BC28-1A89DFA04FA4}"/>
                </a:ext>
              </a:extLst>
            </p:cNvPr>
            <p:cNvSpPr/>
            <p:nvPr/>
          </p:nvSpPr>
          <p:spPr>
            <a:xfrm>
              <a:off x="696755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ccia a gallone 24">
              <a:extLst>
                <a:ext uri="{FF2B5EF4-FFF2-40B4-BE49-F238E27FC236}">
                  <a16:creationId xmlns:a16="http://schemas.microsoft.com/office/drawing/2014/main" id="{AC89A66E-F6A0-4C91-84C8-3BFEDE0AA5BE}"/>
                </a:ext>
              </a:extLst>
            </p:cNvPr>
            <p:cNvSpPr/>
            <p:nvPr/>
          </p:nvSpPr>
          <p:spPr>
            <a:xfrm>
              <a:off x="764757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ccia a gallone 25">
              <a:extLst>
                <a:ext uri="{FF2B5EF4-FFF2-40B4-BE49-F238E27FC236}">
                  <a16:creationId xmlns:a16="http://schemas.microsoft.com/office/drawing/2014/main" id="{F3C2D552-61A7-463B-A0E4-CE089164C7F8}"/>
                </a:ext>
              </a:extLst>
            </p:cNvPr>
            <p:cNvSpPr/>
            <p:nvPr/>
          </p:nvSpPr>
          <p:spPr>
            <a:xfrm>
              <a:off x="8327061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ccia a gallone 26">
              <a:extLst>
                <a:ext uri="{FF2B5EF4-FFF2-40B4-BE49-F238E27FC236}">
                  <a16:creationId xmlns:a16="http://schemas.microsoft.com/office/drawing/2014/main" id="{1A3B485D-7A05-416C-9B78-3FE5650A918F}"/>
                </a:ext>
              </a:extLst>
            </p:cNvPr>
            <p:cNvSpPr/>
            <p:nvPr/>
          </p:nvSpPr>
          <p:spPr>
            <a:xfrm>
              <a:off x="9007081" y="3973081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E648349A-5C14-4B04-B79D-B4CD764DF077}"/>
                </a:ext>
              </a:extLst>
            </p:cNvPr>
            <p:cNvSpPr/>
            <p:nvPr/>
          </p:nvSpPr>
          <p:spPr>
            <a:xfrm>
              <a:off x="4928573" y="4048327"/>
              <a:ext cx="4897110" cy="601972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dirty="0">
                  <a:solidFill>
                    <a:schemeClr val="accent5">
                      <a:lumMod val="50000"/>
                    </a:schemeClr>
                  </a:solidFill>
                </a:rPr>
                <a:t>Avoid Skill Degradation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8D7BD1D4-4B2C-4A1B-8C16-3E526E779BAA}"/>
              </a:ext>
            </a:extLst>
          </p:cNvPr>
          <p:cNvGrpSpPr/>
          <p:nvPr/>
        </p:nvGrpSpPr>
        <p:grpSpPr>
          <a:xfrm>
            <a:off x="4379942" y="5409847"/>
            <a:ext cx="7738077" cy="752469"/>
            <a:chOff x="4928573" y="5155137"/>
            <a:chExt cx="5209726" cy="752469"/>
          </a:xfrm>
        </p:grpSpPr>
        <p:sp>
          <p:nvSpPr>
            <p:cNvPr id="31" name="Freccia a gallone 30">
              <a:extLst>
                <a:ext uri="{FF2B5EF4-FFF2-40B4-BE49-F238E27FC236}">
                  <a16:creationId xmlns:a16="http://schemas.microsoft.com/office/drawing/2014/main" id="{DBB6576A-20F3-40A7-8A17-C6DEA77DF24C}"/>
                </a:ext>
              </a:extLst>
            </p:cNvPr>
            <p:cNvSpPr/>
            <p:nvPr/>
          </p:nvSpPr>
          <p:spPr>
            <a:xfrm>
              <a:off x="4928573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ccia a gallone 31">
              <a:extLst>
                <a:ext uri="{FF2B5EF4-FFF2-40B4-BE49-F238E27FC236}">
                  <a16:creationId xmlns:a16="http://schemas.microsoft.com/office/drawing/2014/main" id="{911E91AD-1732-4645-838D-DF7B34FDC45C}"/>
                </a:ext>
              </a:extLst>
            </p:cNvPr>
            <p:cNvSpPr/>
            <p:nvPr/>
          </p:nvSpPr>
          <p:spPr>
            <a:xfrm>
              <a:off x="5608055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ccia a gallone 32">
              <a:extLst>
                <a:ext uri="{FF2B5EF4-FFF2-40B4-BE49-F238E27FC236}">
                  <a16:creationId xmlns:a16="http://schemas.microsoft.com/office/drawing/2014/main" id="{C8B1B228-5E98-419D-A422-3485B64F8928}"/>
                </a:ext>
              </a:extLst>
            </p:cNvPr>
            <p:cNvSpPr/>
            <p:nvPr/>
          </p:nvSpPr>
          <p:spPr>
            <a:xfrm>
              <a:off x="6288076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ccia a gallone 33">
              <a:extLst>
                <a:ext uri="{FF2B5EF4-FFF2-40B4-BE49-F238E27FC236}">
                  <a16:creationId xmlns:a16="http://schemas.microsoft.com/office/drawing/2014/main" id="{EBA84FF3-E3A6-4336-A29E-502D422F78D5}"/>
                </a:ext>
              </a:extLst>
            </p:cNvPr>
            <p:cNvSpPr/>
            <p:nvPr/>
          </p:nvSpPr>
          <p:spPr>
            <a:xfrm>
              <a:off x="6967558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ccia a gallone 34">
              <a:extLst>
                <a:ext uri="{FF2B5EF4-FFF2-40B4-BE49-F238E27FC236}">
                  <a16:creationId xmlns:a16="http://schemas.microsoft.com/office/drawing/2014/main" id="{C8B03133-56DE-4579-939A-23E54F968DD6}"/>
                </a:ext>
              </a:extLst>
            </p:cNvPr>
            <p:cNvSpPr/>
            <p:nvPr/>
          </p:nvSpPr>
          <p:spPr>
            <a:xfrm>
              <a:off x="7647578" y="5155139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ccia a gallone 35">
              <a:extLst>
                <a:ext uri="{FF2B5EF4-FFF2-40B4-BE49-F238E27FC236}">
                  <a16:creationId xmlns:a16="http://schemas.microsoft.com/office/drawing/2014/main" id="{65FF31C8-FE32-455A-BE00-FBDBEE1FAA67}"/>
                </a:ext>
              </a:extLst>
            </p:cNvPr>
            <p:cNvSpPr/>
            <p:nvPr/>
          </p:nvSpPr>
          <p:spPr>
            <a:xfrm>
              <a:off x="8327061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ccia a gallone 36">
              <a:extLst>
                <a:ext uri="{FF2B5EF4-FFF2-40B4-BE49-F238E27FC236}">
                  <a16:creationId xmlns:a16="http://schemas.microsoft.com/office/drawing/2014/main" id="{0AB8AFC0-20AC-450A-A88A-6BC6739BAE1C}"/>
                </a:ext>
              </a:extLst>
            </p:cNvPr>
            <p:cNvSpPr/>
            <p:nvPr/>
          </p:nvSpPr>
          <p:spPr>
            <a:xfrm>
              <a:off x="9007081" y="5155138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B6222EBD-287E-4C29-929F-51BA5327486F}"/>
                </a:ext>
              </a:extLst>
            </p:cNvPr>
            <p:cNvSpPr/>
            <p:nvPr/>
          </p:nvSpPr>
          <p:spPr>
            <a:xfrm>
              <a:off x="4928573" y="5230387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GB" sz="3600" dirty="0">
                  <a:solidFill>
                    <a:schemeClr val="accent5">
                      <a:lumMod val="50000"/>
                    </a:schemeClr>
                  </a:solidFill>
                </a:rPr>
                <a:t>Oversight and Continuous Monitoring</a:t>
              </a:r>
              <a:endParaRPr lang="it-IT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55E6B57D-0063-4095-9CD9-593A6EE4C413}"/>
              </a:ext>
            </a:extLst>
          </p:cNvPr>
          <p:cNvGrpSpPr/>
          <p:nvPr/>
        </p:nvGrpSpPr>
        <p:grpSpPr>
          <a:xfrm>
            <a:off x="4379942" y="4520220"/>
            <a:ext cx="5100161" cy="752469"/>
            <a:chOff x="4928573" y="5155137"/>
            <a:chExt cx="5209726" cy="752469"/>
          </a:xfrm>
        </p:grpSpPr>
        <p:sp>
          <p:nvSpPr>
            <p:cNvPr id="69" name="Freccia a gallone 68">
              <a:extLst>
                <a:ext uri="{FF2B5EF4-FFF2-40B4-BE49-F238E27FC236}">
                  <a16:creationId xmlns:a16="http://schemas.microsoft.com/office/drawing/2014/main" id="{A4D22AED-7576-4A0B-A407-602CD565BAAC}"/>
                </a:ext>
              </a:extLst>
            </p:cNvPr>
            <p:cNvSpPr/>
            <p:nvPr/>
          </p:nvSpPr>
          <p:spPr>
            <a:xfrm>
              <a:off x="4928573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Freccia a gallone 69">
              <a:extLst>
                <a:ext uri="{FF2B5EF4-FFF2-40B4-BE49-F238E27FC236}">
                  <a16:creationId xmlns:a16="http://schemas.microsoft.com/office/drawing/2014/main" id="{0804B719-CBDE-4A7E-9779-092744110369}"/>
                </a:ext>
              </a:extLst>
            </p:cNvPr>
            <p:cNvSpPr/>
            <p:nvPr/>
          </p:nvSpPr>
          <p:spPr>
            <a:xfrm>
              <a:off x="5608055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Freccia a gallone 70">
              <a:extLst>
                <a:ext uri="{FF2B5EF4-FFF2-40B4-BE49-F238E27FC236}">
                  <a16:creationId xmlns:a16="http://schemas.microsoft.com/office/drawing/2014/main" id="{BE5897EF-076A-4933-96EC-CDC1B7311FC6}"/>
                </a:ext>
              </a:extLst>
            </p:cNvPr>
            <p:cNvSpPr/>
            <p:nvPr/>
          </p:nvSpPr>
          <p:spPr>
            <a:xfrm>
              <a:off x="6288076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Freccia a gallone 71">
              <a:extLst>
                <a:ext uri="{FF2B5EF4-FFF2-40B4-BE49-F238E27FC236}">
                  <a16:creationId xmlns:a16="http://schemas.microsoft.com/office/drawing/2014/main" id="{F42229EB-4B86-44ED-B8F3-85D40A564D03}"/>
                </a:ext>
              </a:extLst>
            </p:cNvPr>
            <p:cNvSpPr/>
            <p:nvPr/>
          </p:nvSpPr>
          <p:spPr>
            <a:xfrm>
              <a:off x="6967558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Freccia a gallone 72">
              <a:extLst>
                <a:ext uri="{FF2B5EF4-FFF2-40B4-BE49-F238E27FC236}">
                  <a16:creationId xmlns:a16="http://schemas.microsoft.com/office/drawing/2014/main" id="{1E1628C0-843B-4341-87B2-447DD86C3253}"/>
                </a:ext>
              </a:extLst>
            </p:cNvPr>
            <p:cNvSpPr/>
            <p:nvPr/>
          </p:nvSpPr>
          <p:spPr>
            <a:xfrm>
              <a:off x="7647578" y="5155139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Freccia a gallone 73">
              <a:extLst>
                <a:ext uri="{FF2B5EF4-FFF2-40B4-BE49-F238E27FC236}">
                  <a16:creationId xmlns:a16="http://schemas.microsoft.com/office/drawing/2014/main" id="{6F9C6C9C-3ED0-43A7-AFBB-06CEE16E2F40}"/>
                </a:ext>
              </a:extLst>
            </p:cNvPr>
            <p:cNvSpPr/>
            <p:nvPr/>
          </p:nvSpPr>
          <p:spPr>
            <a:xfrm>
              <a:off x="8327061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Freccia a gallone 74">
              <a:extLst>
                <a:ext uri="{FF2B5EF4-FFF2-40B4-BE49-F238E27FC236}">
                  <a16:creationId xmlns:a16="http://schemas.microsoft.com/office/drawing/2014/main" id="{A0D3FA9F-E49F-470F-A117-A382FBAD198E}"/>
                </a:ext>
              </a:extLst>
            </p:cNvPr>
            <p:cNvSpPr/>
            <p:nvPr/>
          </p:nvSpPr>
          <p:spPr>
            <a:xfrm>
              <a:off x="9007081" y="5155138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Figura a mano libera: forma 75">
              <a:extLst>
                <a:ext uri="{FF2B5EF4-FFF2-40B4-BE49-F238E27FC236}">
                  <a16:creationId xmlns:a16="http://schemas.microsoft.com/office/drawing/2014/main" id="{0C8A8371-3532-41B2-8AA2-B9EE1D837401}"/>
                </a:ext>
              </a:extLst>
            </p:cNvPr>
            <p:cNvSpPr/>
            <p:nvPr/>
          </p:nvSpPr>
          <p:spPr>
            <a:xfrm>
              <a:off x="4928573" y="5230387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GB" sz="3600" dirty="0">
                  <a:solidFill>
                    <a:schemeClr val="accent5">
                      <a:lumMod val="50000"/>
                    </a:schemeClr>
                  </a:solidFill>
                </a:rPr>
                <a:t>Training on AI Systems</a:t>
              </a:r>
              <a:r>
                <a:rPr lang="en-GB" sz="3600" b="1" dirty="0">
                  <a:solidFill>
                    <a:schemeClr val="tx1"/>
                  </a:solidFill>
                </a:rPr>
                <a:t> </a:t>
              </a:r>
              <a:endParaRPr lang="it-IT" sz="3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8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528E467-6309-4FC0-BBEF-4C8913F9F7C8}"/>
              </a:ext>
            </a:extLst>
          </p:cNvPr>
          <p:cNvSpPr/>
          <p:nvPr/>
        </p:nvSpPr>
        <p:spPr>
          <a:xfrm>
            <a:off x="4367894" y="1121687"/>
            <a:ext cx="326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Challenges</a:t>
            </a:r>
            <a:endParaRPr lang="it-IT" sz="5400" b="1" cap="none" spc="0" dirty="0">
              <a:ln/>
              <a:solidFill>
                <a:srgbClr val="3BB9BF"/>
              </a:solidFill>
              <a:effectLst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95A551-F509-4F67-86C0-E4DA27332854}"/>
              </a:ext>
            </a:extLst>
          </p:cNvPr>
          <p:cNvSpPr/>
          <p:nvPr/>
        </p:nvSpPr>
        <p:spPr>
          <a:xfrm>
            <a:off x="3616795" y="2045017"/>
            <a:ext cx="5120312" cy="606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 Security </a:t>
            </a:r>
            <a:r>
              <a:rPr lang="it-IT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it-IT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7330D94-A30C-44FB-A315-6558D33D9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99" y="2982896"/>
            <a:ext cx="2426057" cy="2426057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186D5A95-AA82-457E-A254-EDE0F13817FD}"/>
              </a:ext>
            </a:extLst>
          </p:cNvPr>
          <p:cNvGrpSpPr/>
          <p:nvPr/>
        </p:nvGrpSpPr>
        <p:grpSpPr>
          <a:xfrm>
            <a:off x="4218091" y="2979660"/>
            <a:ext cx="5209726" cy="752467"/>
            <a:chOff x="4928573" y="2791024"/>
            <a:chExt cx="5209726" cy="752467"/>
          </a:xfrm>
        </p:grpSpPr>
        <p:sp>
          <p:nvSpPr>
            <p:cNvPr id="11" name="Freccia a gallone 10">
              <a:extLst>
                <a:ext uri="{FF2B5EF4-FFF2-40B4-BE49-F238E27FC236}">
                  <a16:creationId xmlns:a16="http://schemas.microsoft.com/office/drawing/2014/main" id="{1E5AF88C-F01A-45C0-9AC3-68B75023CEFE}"/>
                </a:ext>
              </a:extLst>
            </p:cNvPr>
            <p:cNvSpPr/>
            <p:nvPr/>
          </p:nvSpPr>
          <p:spPr>
            <a:xfrm>
              <a:off x="4928573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ccia a gallone 11">
              <a:extLst>
                <a:ext uri="{FF2B5EF4-FFF2-40B4-BE49-F238E27FC236}">
                  <a16:creationId xmlns:a16="http://schemas.microsoft.com/office/drawing/2014/main" id="{CE27D3BC-C532-49F6-A557-A52CC76F5FB4}"/>
                </a:ext>
              </a:extLst>
            </p:cNvPr>
            <p:cNvSpPr/>
            <p:nvPr/>
          </p:nvSpPr>
          <p:spPr>
            <a:xfrm>
              <a:off x="5608055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ccia a gallone 12">
              <a:extLst>
                <a:ext uri="{FF2B5EF4-FFF2-40B4-BE49-F238E27FC236}">
                  <a16:creationId xmlns:a16="http://schemas.microsoft.com/office/drawing/2014/main" id="{07950374-9251-4BED-81F0-AF33B3D29556}"/>
                </a:ext>
              </a:extLst>
            </p:cNvPr>
            <p:cNvSpPr/>
            <p:nvPr/>
          </p:nvSpPr>
          <p:spPr>
            <a:xfrm>
              <a:off x="6288076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ccia a gallone 13">
              <a:extLst>
                <a:ext uri="{FF2B5EF4-FFF2-40B4-BE49-F238E27FC236}">
                  <a16:creationId xmlns:a16="http://schemas.microsoft.com/office/drawing/2014/main" id="{9F6D4777-01D5-4BCD-8991-CBE445968B65}"/>
                </a:ext>
              </a:extLst>
            </p:cNvPr>
            <p:cNvSpPr/>
            <p:nvPr/>
          </p:nvSpPr>
          <p:spPr>
            <a:xfrm>
              <a:off x="696755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ccia a gallone 14">
              <a:extLst>
                <a:ext uri="{FF2B5EF4-FFF2-40B4-BE49-F238E27FC236}">
                  <a16:creationId xmlns:a16="http://schemas.microsoft.com/office/drawing/2014/main" id="{1485DAD4-D322-4831-A161-5315D51658C3}"/>
                </a:ext>
              </a:extLst>
            </p:cNvPr>
            <p:cNvSpPr/>
            <p:nvPr/>
          </p:nvSpPr>
          <p:spPr>
            <a:xfrm>
              <a:off x="764757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ccia a gallone 15">
              <a:extLst>
                <a:ext uri="{FF2B5EF4-FFF2-40B4-BE49-F238E27FC236}">
                  <a16:creationId xmlns:a16="http://schemas.microsoft.com/office/drawing/2014/main" id="{611A3D82-A749-45E2-B700-145CD8983886}"/>
                </a:ext>
              </a:extLst>
            </p:cNvPr>
            <p:cNvSpPr/>
            <p:nvPr/>
          </p:nvSpPr>
          <p:spPr>
            <a:xfrm>
              <a:off x="832706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ccia a gallone 16">
              <a:extLst>
                <a:ext uri="{FF2B5EF4-FFF2-40B4-BE49-F238E27FC236}">
                  <a16:creationId xmlns:a16="http://schemas.microsoft.com/office/drawing/2014/main" id="{D40CD5A4-80F0-4FC1-950C-BFB0AFF4BC3A}"/>
                </a:ext>
              </a:extLst>
            </p:cNvPr>
            <p:cNvSpPr/>
            <p:nvPr/>
          </p:nvSpPr>
          <p:spPr>
            <a:xfrm>
              <a:off x="900708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1DD1283E-F966-48CF-9CF0-7B5373C93362}"/>
                </a:ext>
              </a:extLst>
            </p:cNvPr>
            <p:cNvSpPr/>
            <p:nvPr/>
          </p:nvSpPr>
          <p:spPr>
            <a:xfrm>
              <a:off x="4928573" y="2866271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Defend Cyber Attacks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BA35827E-3FDC-4FBF-BDFC-AC36E5FCA578}"/>
              </a:ext>
            </a:extLst>
          </p:cNvPr>
          <p:cNvSpPr/>
          <p:nvPr/>
        </p:nvSpPr>
        <p:spPr>
          <a:xfrm>
            <a:off x="4218360" y="3701343"/>
            <a:ext cx="4834265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E10918B-C58D-4395-A9EE-B73EAF7B09DE}"/>
              </a:ext>
            </a:extLst>
          </p:cNvPr>
          <p:cNvGrpSpPr/>
          <p:nvPr/>
        </p:nvGrpSpPr>
        <p:grpSpPr>
          <a:xfrm>
            <a:off x="4218360" y="4656485"/>
            <a:ext cx="5209726" cy="752468"/>
            <a:chOff x="4928573" y="3973081"/>
            <a:chExt cx="5209726" cy="752468"/>
          </a:xfrm>
        </p:grpSpPr>
        <p:sp>
          <p:nvSpPr>
            <p:cNvPr id="21" name="Freccia a gallone 20">
              <a:extLst>
                <a:ext uri="{FF2B5EF4-FFF2-40B4-BE49-F238E27FC236}">
                  <a16:creationId xmlns:a16="http://schemas.microsoft.com/office/drawing/2014/main" id="{DA0C10F2-89F4-4326-9E20-D1E5B4C889E3}"/>
                </a:ext>
              </a:extLst>
            </p:cNvPr>
            <p:cNvSpPr/>
            <p:nvPr/>
          </p:nvSpPr>
          <p:spPr>
            <a:xfrm>
              <a:off x="4928573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ccia a gallone 21">
              <a:extLst>
                <a:ext uri="{FF2B5EF4-FFF2-40B4-BE49-F238E27FC236}">
                  <a16:creationId xmlns:a16="http://schemas.microsoft.com/office/drawing/2014/main" id="{E79DD589-5F62-4901-9691-1458F9AEE39D}"/>
                </a:ext>
              </a:extLst>
            </p:cNvPr>
            <p:cNvSpPr/>
            <p:nvPr/>
          </p:nvSpPr>
          <p:spPr>
            <a:xfrm>
              <a:off x="5608055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ccia a gallone 22">
              <a:extLst>
                <a:ext uri="{FF2B5EF4-FFF2-40B4-BE49-F238E27FC236}">
                  <a16:creationId xmlns:a16="http://schemas.microsoft.com/office/drawing/2014/main" id="{983B617F-F539-4EE5-B688-104F3064FE15}"/>
                </a:ext>
              </a:extLst>
            </p:cNvPr>
            <p:cNvSpPr/>
            <p:nvPr/>
          </p:nvSpPr>
          <p:spPr>
            <a:xfrm>
              <a:off x="6288076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ccia a gallone 23">
              <a:extLst>
                <a:ext uri="{FF2B5EF4-FFF2-40B4-BE49-F238E27FC236}">
                  <a16:creationId xmlns:a16="http://schemas.microsoft.com/office/drawing/2014/main" id="{9FCD8A36-2F8B-4382-A5CD-75E8D00030FA}"/>
                </a:ext>
              </a:extLst>
            </p:cNvPr>
            <p:cNvSpPr/>
            <p:nvPr/>
          </p:nvSpPr>
          <p:spPr>
            <a:xfrm>
              <a:off x="696755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ccia a gallone 24">
              <a:extLst>
                <a:ext uri="{FF2B5EF4-FFF2-40B4-BE49-F238E27FC236}">
                  <a16:creationId xmlns:a16="http://schemas.microsoft.com/office/drawing/2014/main" id="{BADC0BFC-980F-4D01-B6E7-ACACA27722CE}"/>
                </a:ext>
              </a:extLst>
            </p:cNvPr>
            <p:cNvSpPr/>
            <p:nvPr/>
          </p:nvSpPr>
          <p:spPr>
            <a:xfrm>
              <a:off x="764757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ccia a gallone 25">
              <a:extLst>
                <a:ext uri="{FF2B5EF4-FFF2-40B4-BE49-F238E27FC236}">
                  <a16:creationId xmlns:a16="http://schemas.microsoft.com/office/drawing/2014/main" id="{54BBB915-8AFD-4A24-AD49-733993EAF945}"/>
                </a:ext>
              </a:extLst>
            </p:cNvPr>
            <p:cNvSpPr/>
            <p:nvPr/>
          </p:nvSpPr>
          <p:spPr>
            <a:xfrm>
              <a:off x="8327061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ccia a gallone 26">
              <a:extLst>
                <a:ext uri="{FF2B5EF4-FFF2-40B4-BE49-F238E27FC236}">
                  <a16:creationId xmlns:a16="http://schemas.microsoft.com/office/drawing/2014/main" id="{2AA2C0F6-1EA5-4635-AEBB-0804E56C955A}"/>
                </a:ext>
              </a:extLst>
            </p:cNvPr>
            <p:cNvSpPr/>
            <p:nvPr/>
          </p:nvSpPr>
          <p:spPr>
            <a:xfrm>
              <a:off x="9007081" y="3973081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8A45647B-8EAD-4396-8AE4-BFD302ABCF44}"/>
                </a:ext>
              </a:extLst>
            </p:cNvPr>
            <p:cNvSpPr/>
            <p:nvPr/>
          </p:nvSpPr>
          <p:spPr>
            <a:xfrm>
              <a:off x="4928573" y="4048327"/>
              <a:ext cx="4897110" cy="601972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Avoid System Failure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DA336207-4F15-41A3-A3EE-B881FADE609F}"/>
              </a:ext>
            </a:extLst>
          </p:cNvPr>
          <p:cNvSpPr/>
          <p:nvPr/>
        </p:nvSpPr>
        <p:spPr>
          <a:xfrm>
            <a:off x="4218360" y="4883398"/>
            <a:ext cx="4834265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</p:spTree>
    <p:extLst>
      <p:ext uri="{BB962C8B-B14F-4D97-AF65-F5344CB8AC3E}">
        <p14:creationId xmlns:p14="http://schemas.microsoft.com/office/powerpoint/2010/main" val="180412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584F5F1-0F9F-482B-A5EF-A073B6B702B0}"/>
              </a:ext>
            </a:extLst>
          </p:cNvPr>
          <p:cNvSpPr/>
          <p:nvPr/>
        </p:nvSpPr>
        <p:spPr>
          <a:xfrm>
            <a:off x="4299675" y="841700"/>
            <a:ext cx="3592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Conclusions</a:t>
            </a:r>
            <a:endParaRPr lang="it-IT" sz="5400" b="1" cap="none" spc="0" dirty="0">
              <a:ln/>
              <a:solidFill>
                <a:srgbClr val="3BB9BF"/>
              </a:solidFill>
              <a:effectLst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C95E092-1B49-43E4-843A-898E4877E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95250"/>
              </p:ext>
            </p:extLst>
          </p:nvPr>
        </p:nvGraphicFramePr>
        <p:xfrm>
          <a:off x="1324303" y="2800712"/>
          <a:ext cx="10475312" cy="370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391">
                  <a:extLst>
                    <a:ext uri="{9D8B030D-6E8A-4147-A177-3AD203B41FA5}">
                      <a16:colId xmlns:a16="http://schemas.microsoft.com/office/drawing/2014/main" val="1630819517"/>
                    </a:ext>
                  </a:extLst>
                </a:gridCol>
                <a:gridCol w="3017151">
                  <a:extLst>
                    <a:ext uri="{9D8B030D-6E8A-4147-A177-3AD203B41FA5}">
                      <a16:colId xmlns:a16="http://schemas.microsoft.com/office/drawing/2014/main" val="1118607601"/>
                    </a:ext>
                  </a:extLst>
                </a:gridCol>
                <a:gridCol w="3864770">
                  <a:extLst>
                    <a:ext uri="{9D8B030D-6E8A-4147-A177-3AD203B41FA5}">
                      <a16:colId xmlns:a16="http://schemas.microsoft.com/office/drawing/2014/main" val="1342555520"/>
                    </a:ext>
                  </a:extLst>
                </a:gridCol>
              </a:tblGrid>
              <a:tr h="628929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58155"/>
                  </a:ext>
                </a:extLst>
              </a:tr>
              <a:tr h="291598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enhancing safety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improving operational efficiency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personalizing the customer experience.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cybersecurity risks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 job displacement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 ethical concerns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701927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8A18AB31-7877-4434-90F3-A836F25FF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55" y="2800712"/>
            <a:ext cx="3116848" cy="37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28999" y="1610395"/>
            <a:ext cx="9144000" cy="1698532"/>
          </a:xfrm>
        </p:spPr>
        <p:txBody>
          <a:bodyPr>
            <a:normAutofit/>
          </a:bodyPr>
          <a:lstStyle/>
          <a:p>
            <a:r>
              <a:rPr lang="it-IT" sz="4000" b="1" i="1" dirty="0"/>
              <a:t>Thank </a:t>
            </a:r>
            <a:r>
              <a:rPr lang="it-IT" sz="4000" b="1" i="1" dirty="0" err="1"/>
              <a:t>you</a:t>
            </a:r>
            <a:r>
              <a:rPr lang="it-IT" sz="4000" b="1" i="1" dirty="0"/>
              <a:t> for </a:t>
            </a:r>
            <a:r>
              <a:rPr lang="it-IT" sz="4000" b="1" i="1" dirty="0" err="1"/>
              <a:t>your</a:t>
            </a:r>
            <a:r>
              <a:rPr lang="it-IT" sz="4000" b="1" i="1" dirty="0"/>
              <a:t> </a:t>
            </a:r>
            <a:r>
              <a:rPr lang="it-IT" sz="4000" b="1" i="1" dirty="0" err="1"/>
              <a:t>attention</a:t>
            </a:r>
            <a:endParaRPr lang="it-IT" sz="4000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835" y="6160654"/>
            <a:ext cx="5116945" cy="626121"/>
          </a:xfrm>
        </p:spPr>
        <p:txBody>
          <a:bodyPr>
            <a:normAutofit/>
          </a:bodyPr>
          <a:lstStyle/>
          <a:p>
            <a:r>
              <a:rPr lang="it-IT" dirty="0"/>
              <a:t>s.veccia@enac.gov.it</a:t>
            </a:r>
          </a:p>
        </p:txBody>
      </p:sp>
      <p:pic>
        <p:nvPicPr>
          <p:cNvPr id="4" name="Immagine 3" descr="https://dldi04hn0dos6.cloudfront.net/wp-content/uploads/2022/06/Bachelor-of-Science-in-Artificial-Intelligence.jpg">
            <a:extLst>
              <a:ext uri="{FF2B5EF4-FFF2-40B4-BE49-F238E27FC236}">
                <a16:creationId xmlns:a16="http://schemas.microsoft.com/office/drawing/2014/main" id="{8CC491BB-E464-44A2-92BF-B611ADB28A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16560"/>
            <a:ext cx="3840480" cy="210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15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74EA4C62-871A-448C-8B86-000B1515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                                    </a:t>
            </a:r>
            <a:br>
              <a:rPr lang="en-US" b="1" dirty="0"/>
            </a:br>
            <a:r>
              <a:rPr lang="en-US" b="1" dirty="0"/>
              <a:t>                                  </a:t>
            </a:r>
            <a:r>
              <a:rPr lang="en-US" sz="6000" b="1" dirty="0">
                <a:solidFill>
                  <a:schemeClr val="accent1"/>
                </a:solidFill>
              </a:rPr>
              <a:t>What is AI</a:t>
            </a:r>
            <a:br>
              <a:rPr lang="it-IT" dirty="0"/>
            </a:br>
            <a:endParaRPr lang="it-IT" dirty="0"/>
          </a:p>
        </p:txBody>
      </p:sp>
      <p:pic>
        <p:nvPicPr>
          <p:cNvPr id="14" name="Segnaposto contenuto 13" descr="https://cdn.pixabay.com/photo/2023/11/01/20/05/ai-generated-8359063_960_720.png">
            <a:extLst>
              <a:ext uri="{FF2B5EF4-FFF2-40B4-BE49-F238E27FC236}">
                <a16:creationId xmlns:a16="http://schemas.microsoft.com/office/drawing/2014/main" id="{93C0EC16-79CC-4E42-91C1-18E2906944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587500"/>
            <a:ext cx="6210299" cy="4589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93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528E467-6309-4FC0-BBEF-4C8913F9F7C8}"/>
              </a:ext>
            </a:extLst>
          </p:cNvPr>
          <p:cNvSpPr/>
          <p:nvPr/>
        </p:nvSpPr>
        <p:spPr>
          <a:xfrm>
            <a:off x="4209329" y="823513"/>
            <a:ext cx="3773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Introduction</a:t>
            </a:r>
            <a:endParaRPr lang="it-IT" sz="5400" b="1" cap="none" spc="0" dirty="0">
              <a:ln/>
              <a:solidFill>
                <a:srgbClr val="3BB9BF"/>
              </a:solidFill>
              <a:effectLst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03B9241-107F-4591-B003-C89701E4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12" y="1906079"/>
            <a:ext cx="7411037" cy="39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0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528E467-6309-4FC0-BBEF-4C8913F9F7C8}"/>
              </a:ext>
            </a:extLst>
          </p:cNvPr>
          <p:cNvSpPr/>
          <p:nvPr/>
        </p:nvSpPr>
        <p:spPr>
          <a:xfrm>
            <a:off x="1674110" y="1121687"/>
            <a:ext cx="8656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3BB9BF"/>
                </a:solidFill>
                <a:effectLst/>
              </a:rPr>
              <a:t>Benefits of AI in </a:t>
            </a:r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Civil</a:t>
            </a:r>
            <a:r>
              <a:rPr lang="it-IT" sz="5400" b="1" cap="none" spc="0" dirty="0">
                <a:ln/>
                <a:solidFill>
                  <a:srgbClr val="3BB9BF"/>
                </a:solidFill>
                <a:effectLst/>
              </a:rPr>
              <a:t> Aviation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FA9257-2C30-46E7-9DE7-F3A468D65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2" y="2255028"/>
            <a:ext cx="3684061" cy="3597131"/>
          </a:xfrm>
          <a:prstGeom prst="rect">
            <a:avLst/>
          </a:prstGeom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BE606B2-65B4-410D-B36C-1F92B696F883}"/>
              </a:ext>
            </a:extLst>
          </p:cNvPr>
          <p:cNvGraphicFramePr/>
          <p:nvPr>
            <p:extLst/>
          </p:nvPr>
        </p:nvGraphicFramePr>
        <p:xfrm>
          <a:off x="4672288" y="2170962"/>
          <a:ext cx="5588001" cy="375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63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528E467-6309-4FC0-BBEF-4C8913F9F7C8}"/>
              </a:ext>
            </a:extLst>
          </p:cNvPr>
          <p:cNvSpPr/>
          <p:nvPr/>
        </p:nvSpPr>
        <p:spPr>
          <a:xfrm>
            <a:off x="2636894" y="866683"/>
            <a:ext cx="6643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3BB9BF"/>
                </a:solidFill>
                <a:effectLst/>
              </a:rPr>
              <a:t>The </a:t>
            </a:r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Main</a:t>
            </a:r>
            <a:r>
              <a:rPr lang="it-IT" sz="5400" b="1" cap="none" spc="0" dirty="0">
                <a:ln/>
                <a:solidFill>
                  <a:srgbClr val="3BB9BF"/>
                </a:solidFill>
                <a:effectLst/>
              </a:rPr>
              <a:t> 7 </a:t>
            </a:r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Challenges</a:t>
            </a:r>
            <a:endParaRPr lang="it-IT" sz="5400" b="1" cap="none" spc="0" dirty="0">
              <a:ln/>
              <a:solidFill>
                <a:srgbClr val="3BB9BF"/>
              </a:solidFill>
              <a:effectLst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E906BCA-E0D2-4FB3-A464-A2FC88A3D142}"/>
              </a:ext>
            </a:extLst>
          </p:cNvPr>
          <p:cNvSpPr/>
          <p:nvPr/>
        </p:nvSpPr>
        <p:spPr>
          <a:xfrm>
            <a:off x="4975876" y="1790013"/>
            <a:ext cx="7260321" cy="4081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lnSpc>
                <a:spcPts val="4500"/>
              </a:lnSpc>
              <a:buAutoNum type="arabicParenR"/>
            </a:pPr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Reliability and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ecision-making</a:t>
            </a:r>
          </a:p>
          <a:p>
            <a:pPr marL="514350" indent="-514350">
              <a:lnSpc>
                <a:spcPts val="4500"/>
              </a:lnSpc>
              <a:buAutoNum type="arabicParenR"/>
            </a:pPr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Integration with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xisting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</a:p>
          <a:p>
            <a:pPr marL="514350" indent="-514350">
              <a:lnSpc>
                <a:spcPts val="4500"/>
              </a:lnSpc>
              <a:buAutoNum type="arabicParenR"/>
            </a:pP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Regulatory and Legal Challenges </a:t>
            </a:r>
          </a:p>
          <a:p>
            <a:pPr marL="514350" indent="-514350">
              <a:lnSpc>
                <a:spcPts val="4500"/>
              </a:lnSpc>
              <a:buAutoNum type="arabicParenR"/>
            </a:pP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Ethical Aspect</a:t>
            </a:r>
          </a:p>
          <a:p>
            <a:pPr marL="514350" indent="-514350">
              <a:lnSpc>
                <a:spcPts val="4500"/>
              </a:lnSpc>
              <a:buAutoNum type="arabicParenR"/>
            </a:pP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Privacy </a:t>
            </a:r>
            <a:r>
              <a:rPr lang="en-U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Ensurance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ts val="4500"/>
              </a:lnSpc>
              <a:buAutoNum type="arabicParenR"/>
            </a:pP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Workforce Implications</a:t>
            </a:r>
          </a:p>
          <a:p>
            <a:pPr marL="514350" indent="-514350">
              <a:lnSpc>
                <a:spcPts val="4500"/>
              </a:lnSpc>
              <a:buAutoNum type="arabicParenR"/>
            </a:pP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 Security Aspects</a:t>
            </a:r>
            <a:endParaRPr lang="it-IT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337E30-F865-463E-8B3E-1342D9809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21" y="2418112"/>
            <a:ext cx="3673198" cy="257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528E467-6309-4FC0-BBEF-4C8913F9F7C8}"/>
              </a:ext>
            </a:extLst>
          </p:cNvPr>
          <p:cNvSpPr/>
          <p:nvPr/>
        </p:nvSpPr>
        <p:spPr>
          <a:xfrm>
            <a:off x="4367894" y="1121687"/>
            <a:ext cx="326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Challenges</a:t>
            </a:r>
            <a:endParaRPr lang="it-IT" sz="5400" b="1" cap="none" spc="0" dirty="0">
              <a:ln/>
              <a:solidFill>
                <a:srgbClr val="3BB9BF"/>
              </a:solidFill>
              <a:effectLst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02CB0F5-EF10-45A7-A3BC-EB3493AA0307}"/>
              </a:ext>
            </a:extLst>
          </p:cNvPr>
          <p:cNvSpPr/>
          <p:nvPr/>
        </p:nvSpPr>
        <p:spPr>
          <a:xfrm>
            <a:off x="4367894" y="2057984"/>
            <a:ext cx="5557932" cy="606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Reliability and </a:t>
            </a:r>
            <a:r>
              <a:rPr lang="it-IT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-making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516924E-571F-4C68-BFFD-5120945AE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4" y="2866271"/>
            <a:ext cx="2035774" cy="3084507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C5D41F92-3190-4E8A-9535-7D49B55FC616}"/>
              </a:ext>
            </a:extLst>
          </p:cNvPr>
          <p:cNvSpPr/>
          <p:nvPr/>
        </p:nvSpPr>
        <p:spPr>
          <a:xfrm>
            <a:off x="4928573" y="2421631"/>
            <a:ext cx="4834265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D227BF32-78A2-4D39-B52F-4E227A64B879}"/>
              </a:ext>
            </a:extLst>
          </p:cNvPr>
          <p:cNvGrpSpPr/>
          <p:nvPr/>
        </p:nvGrpSpPr>
        <p:grpSpPr>
          <a:xfrm>
            <a:off x="4928573" y="2791024"/>
            <a:ext cx="5209726" cy="752467"/>
            <a:chOff x="4928573" y="2791024"/>
            <a:chExt cx="5209726" cy="752467"/>
          </a:xfrm>
        </p:grpSpPr>
        <p:sp>
          <p:nvSpPr>
            <p:cNvPr id="14" name="Freccia a gallone 13">
              <a:extLst>
                <a:ext uri="{FF2B5EF4-FFF2-40B4-BE49-F238E27FC236}">
                  <a16:creationId xmlns:a16="http://schemas.microsoft.com/office/drawing/2014/main" id="{95873BEF-80BA-4BDA-9DCB-0FCD2FEDF74D}"/>
                </a:ext>
              </a:extLst>
            </p:cNvPr>
            <p:cNvSpPr/>
            <p:nvPr/>
          </p:nvSpPr>
          <p:spPr>
            <a:xfrm>
              <a:off x="4928573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ccia a gallone 14">
              <a:extLst>
                <a:ext uri="{FF2B5EF4-FFF2-40B4-BE49-F238E27FC236}">
                  <a16:creationId xmlns:a16="http://schemas.microsoft.com/office/drawing/2014/main" id="{C2BC1A4C-6CAA-41BB-9AFE-4B66000E72DD}"/>
                </a:ext>
              </a:extLst>
            </p:cNvPr>
            <p:cNvSpPr/>
            <p:nvPr/>
          </p:nvSpPr>
          <p:spPr>
            <a:xfrm>
              <a:off x="5608055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ccia a gallone 15">
              <a:extLst>
                <a:ext uri="{FF2B5EF4-FFF2-40B4-BE49-F238E27FC236}">
                  <a16:creationId xmlns:a16="http://schemas.microsoft.com/office/drawing/2014/main" id="{8893C17B-DF3C-465E-9433-066FCE47D6EA}"/>
                </a:ext>
              </a:extLst>
            </p:cNvPr>
            <p:cNvSpPr/>
            <p:nvPr/>
          </p:nvSpPr>
          <p:spPr>
            <a:xfrm>
              <a:off x="6288076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ccia a gallone 16">
              <a:extLst>
                <a:ext uri="{FF2B5EF4-FFF2-40B4-BE49-F238E27FC236}">
                  <a16:creationId xmlns:a16="http://schemas.microsoft.com/office/drawing/2014/main" id="{48439BED-86E8-4D3D-9EC2-B8A0972DF12A}"/>
                </a:ext>
              </a:extLst>
            </p:cNvPr>
            <p:cNvSpPr/>
            <p:nvPr/>
          </p:nvSpPr>
          <p:spPr>
            <a:xfrm>
              <a:off x="696755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ccia a gallone 17">
              <a:extLst>
                <a:ext uri="{FF2B5EF4-FFF2-40B4-BE49-F238E27FC236}">
                  <a16:creationId xmlns:a16="http://schemas.microsoft.com/office/drawing/2014/main" id="{28A8ACB7-825D-4A79-86B8-FB5F928E59AF}"/>
                </a:ext>
              </a:extLst>
            </p:cNvPr>
            <p:cNvSpPr/>
            <p:nvPr/>
          </p:nvSpPr>
          <p:spPr>
            <a:xfrm>
              <a:off x="764757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ccia a gallone 18">
              <a:extLst>
                <a:ext uri="{FF2B5EF4-FFF2-40B4-BE49-F238E27FC236}">
                  <a16:creationId xmlns:a16="http://schemas.microsoft.com/office/drawing/2014/main" id="{1B594710-E797-44C6-B32B-0B1E00B83C35}"/>
                </a:ext>
              </a:extLst>
            </p:cNvPr>
            <p:cNvSpPr/>
            <p:nvPr/>
          </p:nvSpPr>
          <p:spPr>
            <a:xfrm>
              <a:off x="832706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ccia a gallone 19">
              <a:extLst>
                <a:ext uri="{FF2B5EF4-FFF2-40B4-BE49-F238E27FC236}">
                  <a16:creationId xmlns:a16="http://schemas.microsoft.com/office/drawing/2014/main" id="{B29D3505-AEC8-47D0-82C3-92285BB86D09}"/>
                </a:ext>
              </a:extLst>
            </p:cNvPr>
            <p:cNvSpPr/>
            <p:nvPr/>
          </p:nvSpPr>
          <p:spPr>
            <a:xfrm>
              <a:off x="900708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151AD449-0E44-4CC9-A871-0BF2BA797FD5}"/>
                </a:ext>
              </a:extLst>
            </p:cNvPr>
            <p:cNvSpPr/>
            <p:nvPr/>
          </p:nvSpPr>
          <p:spPr>
            <a:xfrm>
              <a:off x="4928573" y="2866271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Availability and Accuracy 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8EF95F11-9D42-4686-8E19-3AA489C7A78E}"/>
              </a:ext>
            </a:extLst>
          </p:cNvPr>
          <p:cNvSpPr/>
          <p:nvPr/>
        </p:nvSpPr>
        <p:spPr>
          <a:xfrm>
            <a:off x="4928573" y="3603689"/>
            <a:ext cx="4834265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68AE900F-DB90-4FBC-9B98-EF364F72D39D}"/>
              </a:ext>
            </a:extLst>
          </p:cNvPr>
          <p:cNvGrpSpPr/>
          <p:nvPr/>
        </p:nvGrpSpPr>
        <p:grpSpPr>
          <a:xfrm>
            <a:off x="4928573" y="3973081"/>
            <a:ext cx="5209726" cy="752468"/>
            <a:chOff x="4928573" y="3973081"/>
            <a:chExt cx="5209726" cy="752468"/>
          </a:xfrm>
        </p:grpSpPr>
        <p:sp>
          <p:nvSpPr>
            <p:cNvPr id="23" name="Freccia a gallone 22">
              <a:extLst>
                <a:ext uri="{FF2B5EF4-FFF2-40B4-BE49-F238E27FC236}">
                  <a16:creationId xmlns:a16="http://schemas.microsoft.com/office/drawing/2014/main" id="{F8BC2472-F53C-40BE-9D48-9DA847A793A5}"/>
                </a:ext>
              </a:extLst>
            </p:cNvPr>
            <p:cNvSpPr/>
            <p:nvPr/>
          </p:nvSpPr>
          <p:spPr>
            <a:xfrm>
              <a:off x="4928573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ccia a gallone 23">
              <a:extLst>
                <a:ext uri="{FF2B5EF4-FFF2-40B4-BE49-F238E27FC236}">
                  <a16:creationId xmlns:a16="http://schemas.microsoft.com/office/drawing/2014/main" id="{87025072-3A0A-4EAA-AB97-D1A84A9E9208}"/>
                </a:ext>
              </a:extLst>
            </p:cNvPr>
            <p:cNvSpPr/>
            <p:nvPr/>
          </p:nvSpPr>
          <p:spPr>
            <a:xfrm>
              <a:off x="5608055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ccia a gallone 24">
              <a:extLst>
                <a:ext uri="{FF2B5EF4-FFF2-40B4-BE49-F238E27FC236}">
                  <a16:creationId xmlns:a16="http://schemas.microsoft.com/office/drawing/2014/main" id="{A490B481-7E89-49B9-92B6-7331FBA8B18E}"/>
                </a:ext>
              </a:extLst>
            </p:cNvPr>
            <p:cNvSpPr/>
            <p:nvPr/>
          </p:nvSpPr>
          <p:spPr>
            <a:xfrm>
              <a:off x="6288076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ccia a gallone 25">
              <a:extLst>
                <a:ext uri="{FF2B5EF4-FFF2-40B4-BE49-F238E27FC236}">
                  <a16:creationId xmlns:a16="http://schemas.microsoft.com/office/drawing/2014/main" id="{E843BAB1-1DA3-49E1-BF2E-0D8D28F1D6E5}"/>
                </a:ext>
              </a:extLst>
            </p:cNvPr>
            <p:cNvSpPr/>
            <p:nvPr/>
          </p:nvSpPr>
          <p:spPr>
            <a:xfrm>
              <a:off x="696755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ccia a gallone 26">
              <a:extLst>
                <a:ext uri="{FF2B5EF4-FFF2-40B4-BE49-F238E27FC236}">
                  <a16:creationId xmlns:a16="http://schemas.microsoft.com/office/drawing/2014/main" id="{8A9D484D-8358-4FC5-BD6F-1456289D1A0F}"/>
                </a:ext>
              </a:extLst>
            </p:cNvPr>
            <p:cNvSpPr/>
            <p:nvPr/>
          </p:nvSpPr>
          <p:spPr>
            <a:xfrm>
              <a:off x="764757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ccia a gallone 27">
              <a:extLst>
                <a:ext uri="{FF2B5EF4-FFF2-40B4-BE49-F238E27FC236}">
                  <a16:creationId xmlns:a16="http://schemas.microsoft.com/office/drawing/2014/main" id="{9988A53A-47CA-46D9-AB85-439A0A3CF934}"/>
                </a:ext>
              </a:extLst>
            </p:cNvPr>
            <p:cNvSpPr/>
            <p:nvPr/>
          </p:nvSpPr>
          <p:spPr>
            <a:xfrm>
              <a:off x="8327061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ccia a gallone 28">
              <a:extLst>
                <a:ext uri="{FF2B5EF4-FFF2-40B4-BE49-F238E27FC236}">
                  <a16:creationId xmlns:a16="http://schemas.microsoft.com/office/drawing/2014/main" id="{3D0CC786-2696-4F94-AEC4-3C4440E7EFB8}"/>
                </a:ext>
              </a:extLst>
            </p:cNvPr>
            <p:cNvSpPr/>
            <p:nvPr/>
          </p:nvSpPr>
          <p:spPr>
            <a:xfrm>
              <a:off x="9007081" y="3973081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0AA7598E-3A45-4567-AC65-F59A0AB8AE4F}"/>
                </a:ext>
              </a:extLst>
            </p:cNvPr>
            <p:cNvSpPr/>
            <p:nvPr/>
          </p:nvSpPr>
          <p:spPr>
            <a:xfrm>
              <a:off x="4928573" y="4048327"/>
              <a:ext cx="4897110" cy="601972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Validating Performance 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F99F6F7B-9DFF-4B67-B7EA-F1A39DEEF885}"/>
              </a:ext>
            </a:extLst>
          </p:cNvPr>
          <p:cNvSpPr/>
          <p:nvPr/>
        </p:nvSpPr>
        <p:spPr>
          <a:xfrm>
            <a:off x="4928573" y="4785744"/>
            <a:ext cx="4834265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93A73D88-B5F8-4F52-9DC3-AB42B4EF9952}"/>
              </a:ext>
            </a:extLst>
          </p:cNvPr>
          <p:cNvGrpSpPr/>
          <p:nvPr/>
        </p:nvGrpSpPr>
        <p:grpSpPr>
          <a:xfrm>
            <a:off x="4928573" y="5155137"/>
            <a:ext cx="5209726" cy="752469"/>
            <a:chOff x="4928573" y="5155137"/>
            <a:chExt cx="5209726" cy="752469"/>
          </a:xfrm>
        </p:grpSpPr>
        <p:sp>
          <p:nvSpPr>
            <p:cNvPr id="32" name="Freccia a gallone 31">
              <a:extLst>
                <a:ext uri="{FF2B5EF4-FFF2-40B4-BE49-F238E27FC236}">
                  <a16:creationId xmlns:a16="http://schemas.microsoft.com/office/drawing/2014/main" id="{8978E8CE-9C0A-4BD9-8F02-2F4FAF59A05F}"/>
                </a:ext>
              </a:extLst>
            </p:cNvPr>
            <p:cNvSpPr/>
            <p:nvPr/>
          </p:nvSpPr>
          <p:spPr>
            <a:xfrm>
              <a:off x="4928573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ccia a gallone 32">
              <a:extLst>
                <a:ext uri="{FF2B5EF4-FFF2-40B4-BE49-F238E27FC236}">
                  <a16:creationId xmlns:a16="http://schemas.microsoft.com/office/drawing/2014/main" id="{ED9B84B9-181A-4ED0-BC33-8C2D0AB852F8}"/>
                </a:ext>
              </a:extLst>
            </p:cNvPr>
            <p:cNvSpPr/>
            <p:nvPr/>
          </p:nvSpPr>
          <p:spPr>
            <a:xfrm>
              <a:off x="5608055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ccia a gallone 33">
              <a:extLst>
                <a:ext uri="{FF2B5EF4-FFF2-40B4-BE49-F238E27FC236}">
                  <a16:creationId xmlns:a16="http://schemas.microsoft.com/office/drawing/2014/main" id="{2FE8F448-F1DC-43D2-9FFA-393A37DE4D7F}"/>
                </a:ext>
              </a:extLst>
            </p:cNvPr>
            <p:cNvSpPr/>
            <p:nvPr/>
          </p:nvSpPr>
          <p:spPr>
            <a:xfrm>
              <a:off x="6288076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ccia a gallone 34">
              <a:extLst>
                <a:ext uri="{FF2B5EF4-FFF2-40B4-BE49-F238E27FC236}">
                  <a16:creationId xmlns:a16="http://schemas.microsoft.com/office/drawing/2014/main" id="{AF917BFE-6A5D-4BD0-91ED-CC5993B8A691}"/>
                </a:ext>
              </a:extLst>
            </p:cNvPr>
            <p:cNvSpPr/>
            <p:nvPr/>
          </p:nvSpPr>
          <p:spPr>
            <a:xfrm>
              <a:off x="6967558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ccia a gallone 35">
              <a:extLst>
                <a:ext uri="{FF2B5EF4-FFF2-40B4-BE49-F238E27FC236}">
                  <a16:creationId xmlns:a16="http://schemas.microsoft.com/office/drawing/2014/main" id="{DE60A797-C837-47D3-A758-DE4C78066854}"/>
                </a:ext>
              </a:extLst>
            </p:cNvPr>
            <p:cNvSpPr/>
            <p:nvPr/>
          </p:nvSpPr>
          <p:spPr>
            <a:xfrm>
              <a:off x="7647578" y="5155139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ccia a gallone 36">
              <a:extLst>
                <a:ext uri="{FF2B5EF4-FFF2-40B4-BE49-F238E27FC236}">
                  <a16:creationId xmlns:a16="http://schemas.microsoft.com/office/drawing/2014/main" id="{1CB2AE62-331D-4F93-B0AF-8381651B8E01}"/>
                </a:ext>
              </a:extLst>
            </p:cNvPr>
            <p:cNvSpPr/>
            <p:nvPr/>
          </p:nvSpPr>
          <p:spPr>
            <a:xfrm>
              <a:off x="8327061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reccia a gallone 37">
              <a:extLst>
                <a:ext uri="{FF2B5EF4-FFF2-40B4-BE49-F238E27FC236}">
                  <a16:creationId xmlns:a16="http://schemas.microsoft.com/office/drawing/2014/main" id="{D3747ECF-B4D9-4850-B2DB-6BDBB13A2E8B}"/>
                </a:ext>
              </a:extLst>
            </p:cNvPr>
            <p:cNvSpPr/>
            <p:nvPr/>
          </p:nvSpPr>
          <p:spPr>
            <a:xfrm>
              <a:off x="9007081" y="5155138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BCD90DFB-51BD-4C7D-B33B-6574E6327EF9}"/>
                </a:ext>
              </a:extLst>
            </p:cNvPr>
            <p:cNvSpPr/>
            <p:nvPr/>
          </p:nvSpPr>
          <p:spPr>
            <a:xfrm>
              <a:off x="4928573" y="5230387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600" kern="1200" dirty="0" err="1">
                  <a:solidFill>
                    <a:schemeClr val="accent5">
                      <a:lumMod val="50000"/>
                    </a:schemeClr>
                  </a:solidFill>
                </a:rPr>
                <a:t>Interpreting</a:t>
              </a:r>
              <a:r>
                <a:rPr lang="it-IT" sz="3600" kern="12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it-IT" sz="3600" kern="1200" dirty="0" err="1">
                  <a:solidFill>
                    <a:schemeClr val="accent5">
                      <a:lumMod val="50000"/>
                    </a:schemeClr>
                  </a:solidFill>
                </a:rPr>
                <a:t>Decisions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44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528E467-6309-4FC0-BBEF-4C8913F9F7C8}"/>
              </a:ext>
            </a:extLst>
          </p:cNvPr>
          <p:cNvSpPr/>
          <p:nvPr/>
        </p:nvSpPr>
        <p:spPr>
          <a:xfrm>
            <a:off x="4678612" y="769033"/>
            <a:ext cx="326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Challenges</a:t>
            </a:r>
            <a:endParaRPr lang="it-IT" sz="5400" b="1" cap="none" spc="0" dirty="0">
              <a:ln/>
              <a:solidFill>
                <a:srgbClr val="3BB9BF"/>
              </a:solidFill>
              <a:effectLst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95A551-F509-4F67-86C0-E4DA27332854}"/>
              </a:ext>
            </a:extLst>
          </p:cNvPr>
          <p:cNvSpPr/>
          <p:nvPr/>
        </p:nvSpPr>
        <p:spPr>
          <a:xfrm>
            <a:off x="3477070" y="1692363"/>
            <a:ext cx="5859296" cy="606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Integration with </a:t>
            </a:r>
            <a:r>
              <a:rPr lang="it-IT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9F0E6B4-D646-4F2F-86DB-F1D3E377D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3" y="2991964"/>
            <a:ext cx="2662587" cy="2428246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126039B9-D130-4127-8585-F900BA06500F}"/>
              </a:ext>
            </a:extLst>
          </p:cNvPr>
          <p:cNvGrpSpPr/>
          <p:nvPr/>
        </p:nvGrpSpPr>
        <p:grpSpPr>
          <a:xfrm>
            <a:off x="4507752" y="2679862"/>
            <a:ext cx="6514745" cy="752467"/>
            <a:chOff x="4928573" y="2791024"/>
            <a:chExt cx="5209726" cy="752467"/>
          </a:xfrm>
        </p:grpSpPr>
        <p:sp>
          <p:nvSpPr>
            <p:cNvPr id="12" name="Freccia a gallone 11">
              <a:extLst>
                <a:ext uri="{FF2B5EF4-FFF2-40B4-BE49-F238E27FC236}">
                  <a16:creationId xmlns:a16="http://schemas.microsoft.com/office/drawing/2014/main" id="{897747EC-5FFF-4A96-BCA6-608DAC02E2A9}"/>
                </a:ext>
              </a:extLst>
            </p:cNvPr>
            <p:cNvSpPr/>
            <p:nvPr/>
          </p:nvSpPr>
          <p:spPr>
            <a:xfrm>
              <a:off x="4928573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ccia a gallone 12">
              <a:extLst>
                <a:ext uri="{FF2B5EF4-FFF2-40B4-BE49-F238E27FC236}">
                  <a16:creationId xmlns:a16="http://schemas.microsoft.com/office/drawing/2014/main" id="{62EE518E-9256-456A-8953-3BE0FFE1E45D}"/>
                </a:ext>
              </a:extLst>
            </p:cNvPr>
            <p:cNvSpPr/>
            <p:nvPr/>
          </p:nvSpPr>
          <p:spPr>
            <a:xfrm>
              <a:off x="5608055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ccia a gallone 13">
              <a:extLst>
                <a:ext uri="{FF2B5EF4-FFF2-40B4-BE49-F238E27FC236}">
                  <a16:creationId xmlns:a16="http://schemas.microsoft.com/office/drawing/2014/main" id="{9E46FFA0-25AF-40A0-9043-C549205481DC}"/>
                </a:ext>
              </a:extLst>
            </p:cNvPr>
            <p:cNvSpPr/>
            <p:nvPr/>
          </p:nvSpPr>
          <p:spPr>
            <a:xfrm>
              <a:off x="6288076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ccia a gallone 14">
              <a:extLst>
                <a:ext uri="{FF2B5EF4-FFF2-40B4-BE49-F238E27FC236}">
                  <a16:creationId xmlns:a16="http://schemas.microsoft.com/office/drawing/2014/main" id="{13D3A56D-1BD7-49DF-B46A-7C3A0790BB1B}"/>
                </a:ext>
              </a:extLst>
            </p:cNvPr>
            <p:cNvSpPr/>
            <p:nvPr/>
          </p:nvSpPr>
          <p:spPr>
            <a:xfrm>
              <a:off x="696755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ccia a gallone 15">
              <a:extLst>
                <a:ext uri="{FF2B5EF4-FFF2-40B4-BE49-F238E27FC236}">
                  <a16:creationId xmlns:a16="http://schemas.microsoft.com/office/drawing/2014/main" id="{CA2F76D6-6158-4012-8E01-9F911CEB9530}"/>
                </a:ext>
              </a:extLst>
            </p:cNvPr>
            <p:cNvSpPr/>
            <p:nvPr/>
          </p:nvSpPr>
          <p:spPr>
            <a:xfrm>
              <a:off x="764757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ccia a gallone 16">
              <a:extLst>
                <a:ext uri="{FF2B5EF4-FFF2-40B4-BE49-F238E27FC236}">
                  <a16:creationId xmlns:a16="http://schemas.microsoft.com/office/drawing/2014/main" id="{30AB68A7-6129-41DA-8D80-2FD5A5D70E2D}"/>
                </a:ext>
              </a:extLst>
            </p:cNvPr>
            <p:cNvSpPr/>
            <p:nvPr/>
          </p:nvSpPr>
          <p:spPr>
            <a:xfrm>
              <a:off x="832706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ccia a gallone 17">
              <a:extLst>
                <a:ext uri="{FF2B5EF4-FFF2-40B4-BE49-F238E27FC236}">
                  <a16:creationId xmlns:a16="http://schemas.microsoft.com/office/drawing/2014/main" id="{B04D00FC-C5CA-46FD-9569-91BBA4A40DAE}"/>
                </a:ext>
              </a:extLst>
            </p:cNvPr>
            <p:cNvSpPr/>
            <p:nvPr/>
          </p:nvSpPr>
          <p:spPr>
            <a:xfrm>
              <a:off x="900708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09FA07B6-699D-429B-8B7C-DDDD13202A47}"/>
                </a:ext>
              </a:extLst>
            </p:cNvPr>
            <p:cNvSpPr/>
            <p:nvPr/>
          </p:nvSpPr>
          <p:spPr>
            <a:xfrm>
              <a:off x="4928573" y="2866271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Compatibility and Investments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F44F6F61-6022-446C-B1FF-30039DEA90D3}"/>
              </a:ext>
            </a:extLst>
          </p:cNvPr>
          <p:cNvSpPr/>
          <p:nvPr/>
        </p:nvSpPr>
        <p:spPr>
          <a:xfrm>
            <a:off x="4507753" y="3492527"/>
            <a:ext cx="6185275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E433CEEE-E920-4A77-BA13-6AB02D47866F}"/>
              </a:ext>
            </a:extLst>
          </p:cNvPr>
          <p:cNvGrpSpPr/>
          <p:nvPr/>
        </p:nvGrpSpPr>
        <p:grpSpPr>
          <a:xfrm>
            <a:off x="4507752" y="3861919"/>
            <a:ext cx="6514745" cy="752468"/>
            <a:chOff x="4928573" y="3973081"/>
            <a:chExt cx="5209726" cy="752468"/>
          </a:xfrm>
        </p:grpSpPr>
        <p:sp>
          <p:nvSpPr>
            <p:cNvPr id="22" name="Freccia a gallone 21">
              <a:extLst>
                <a:ext uri="{FF2B5EF4-FFF2-40B4-BE49-F238E27FC236}">
                  <a16:creationId xmlns:a16="http://schemas.microsoft.com/office/drawing/2014/main" id="{7547C8C8-6D1E-422E-BF38-FE64808108E3}"/>
                </a:ext>
              </a:extLst>
            </p:cNvPr>
            <p:cNvSpPr/>
            <p:nvPr/>
          </p:nvSpPr>
          <p:spPr>
            <a:xfrm>
              <a:off x="4928573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ccia a gallone 22">
              <a:extLst>
                <a:ext uri="{FF2B5EF4-FFF2-40B4-BE49-F238E27FC236}">
                  <a16:creationId xmlns:a16="http://schemas.microsoft.com/office/drawing/2014/main" id="{DC4A949E-2F7D-43BC-8BF8-3869F40EC198}"/>
                </a:ext>
              </a:extLst>
            </p:cNvPr>
            <p:cNvSpPr/>
            <p:nvPr/>
          </p:nvSpPr>
          <p:spPr>
            <a:xfrm>
              <a:off x="5608055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ccia a gallone 23">
              <a:extLst>
                <a:ext uri="{FF2B5EF4-FFF2-40B4-BE49-F238E27FC236}">
                  <a16:creationId xmlns:a16="http://schemas.microsoft.com/office/drawing/2014/main" id="{8D5C84DD-20C8-48D7-B4C3-F68654D3082A}"/>
                </a:ext>
              </a:extLst>
            </p:cNvPr>
            <p:cNvSpPr/>
            <p:nvPr/>
          </p:nvSpPr>
          <p:spPr>
            <a:xfrm>
              <a:off x="6288076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ccia a gallone 24">
              <a:extLst>
                <a:ext uri="{FF2B5EF4-FFF2-40B4-BE49-F238E27FC236}">
                  <a16:creationId xmlns:a16="http://schemas.microsoft.com/office/drawing/2014/main" id="{662ACA72-183A-4866-97CC-8A8DDFCE48B1}"/>
                </a:ext>
              </a:extLst>
            </p:cNvPr>
            <p:cNvSpPr/>
            <p:nvPr/>
          </p:nvSpPr>
          <p:spPr>
            <a:xfrm>
              <a:off x="696755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ccia a gallone 25">
              <a:extLst>
                <a:ext uri="{FF2B5EF4-FFF2-40B4-BE49-F238E27FC236}">
                  <a16:creationId xmlns:a16="http://schemas.microsoft.com/office/drawing/2014/main" id="{6093124A-DFDD-486F-A31B-EFA88B78300B}"/>
                </a:ext>
              </a:extLst>
            </p:cNvPr>
            <p:cNvSpPr/>
            <p:nvPr/>
          </p:nvSpPr>
          <p:spPr>
            <a:xfrm>
              <a:off x="764757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ccia a gallone 26">
              <a:extLst>
                <a:ext uri="{FF2B5EF4-FFF2-40B4-BE49-F238E27FC236}">
                  <a16:creationId xmlns:a16="http://schemas.microsoft.com/office/drawing/2014/main" id="{6B144989-937E-46B8-9919-AF18381305D5}"/>
                </a:ext>
              </a:extLst>
            </p:cNvPr>
            <p:cNvSpPr/>
            <p:nvPr/>
          </p:nvSpPr>
          <p:spPr>
            <a:xfrm>
              <a:off x="8327061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ccia a gallone 27">
              <a:extLst>
                <a:ext uri="{FF2B5EF4-FFF2-40B4-BE49-F238E27FC236}">
                  <a16:creationId xmlns:a16="http://schemas.microsoft.com/office/drawing/2014/main" id="{ADB0BD82-A0A1-4E85-801B-D6377DF1646F}"/>
                </a:ext>
              </a:extLst>
            </p:cNvPr>
            <p:cNvSpPr/>
            <p:nvPr/>
          </p:nvSpPr>
          <p:spPr>
            <a:xfrm>
              <a:off x="9007081" y="3973081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D87854C4-2BF4-4896-A2A3-8320E7E8722A}"/>
                </a:ext>
              </a:extLst>
            </p:cNvPr>
            <p:cNvSpPr/>
            <p:nvPr/>
          </p:nvSpPr>
          <p:spPr>
            <a:xfrm>
              <a:off x="4928573" y="4048327"/>
              <a:ext cx="4897110" cy="601972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Continuity and Coordination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28228CDE-CB67-4792-AC7D-369E85E7DD26}"/>
              </a:ext>
            </a:extLst>
          </p:cNvPr>
          <p:cNvSpPr/>
          <p:nvPr/>
        </p:nvSpPr>
        <p:spPr>
          <a:xfrm>
            <a:off x="4507753" y="4674582"/>
            <a:ext cx="6185275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F2B11E44-543C-457B-A153-C00E6389E390}"/>
              </a:ext>
            </a:extLst>
          </p:cNvPr>
          <p:cNvGrpSpPr/>
          <p:nvPr/>
        </p:nvGrpSpPr>
        <p:grpSpPr>
          <a:xfrm>
            <a:off x="4507752" y="5043975"/>
            <a:ext cx="6514745" cy="752469"/>
            <a:chOff x="4928573" y="5155137"/>
            <a:chExt cx="5209726" cy="752469"/>
          </a:xfrm>
        </p:grpSpPr>
        <p:sp>
          <p:nvSpPr>
            <p:cNvPr id="32" name="Freccia a gallone 31">
              <a:extLst>
                <a:ext uri="{FF2B5EF4-FFF2-40B4-BE49-F238E27FC236}">
                  <a16:creationId xmlns:a16="http://schemas.microsoft.com/office/drawing/2014/main" id="{EB286AC0-3209-4032-BA74-241E15746A7A}"/>
                </a:ext>
              </a:extLst>
            </p:cNvPr>
            <p:cNvSpPr/>
            <p:nvPr/>
          </p:nvSpPr>
          <p:spPr>
            <a:xfrm>
              <a:off x="4928573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ccia a gallone 32">
              <a:extLst>
                <a:ext uri="{FF2B5EF4-FFF2-40B4-BE49-F238E27FC236}">
                  <a16:creationId xmlns:a16="http://schemas.microsoft.com/office/drawing/2014/main" id="{659583DA-42B2-47FB-9A89-9951EA08A0C0}"/>
                </a:ext>
              </a:extLst>
            </p:cNvPr>
            <p:cNvSpPr/>
            <p:nvPr/>
          </p:nvSpPr>
          <p:spPr>
            <a:xfrm>
              <a:off x="5608055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ccia a gallone 33">
              <a:extLst>
                <a:ext uri="{FF2B5EF4-FFF2-40B4-BE49-F238E27FC236}">
                  <a16:creationId xmlns:a16="http://schemas.microsoft.com/office/drawing/2014/main" id="{D9804E97-F1DE-4D24-B235-D77483155D79}"/>
                </a:ext>
              </a:extLst>
            </p:cNvPr>
            <p:cNvSpPr/>
            <p:nvPr/>
          </p:nvSpPr>
          <p:spPr>
            <a:xfrm>
              <a:off x="6288076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ccia a gallone 34">
              <a:extLst>
                <a:ext uri="{FF2B5EF4-FFF2-40B4-BE49-F238E27FC236}">
                  <a16:creationId xmlns:a16="http://schemas.microsoft.com/office/drawing/2014/main" id="{B3C809A4-16AB-4099-9025-2DDB40297FEB}"/>
                </a:ext>
              </a:extLst>
            </p:cNvPr>
            <p:cNvSpPr/>
            <p:nvPr/>
          </p:nvSpPr>
          <p:spPr>
            <a:xfrm>
              <a:off x="6967558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ccia a gallone 35">
              <a:extLst>
                <a:ext uri="{FF2B5EF4-FFF2-40B4-BE49-F238E27FC236}">
                  <a16:creationId xmlns:a16="http://schemas.microsoft.com/office/drawing/2014/main" id="{0F95514F-95DE-4B3B-A2C1-FC0C2D6CB54E}"/>
                </a:ext>
              </a:extLst>
            </p:cNvPr>
            <p:cNvSpPr/>
            <p:nvPr/>
          </p:nvSpPr>
          <p:spPr>
            <a:xfrm>
              <a:off x="7647578" y="5155139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ccia a gallone 36">
              <a:extLst>
                <a:ext uri="{FF2B5EF4-FFF2-40B4-BE49-F238E27FC236}">
                  <a16:creationId xmlns:a16="http://schemas.microsoft.com/office/drawing/2014/main" id="{C5E86DD3-48BF-4EC8-8133-C5E68EC8AEBC}"/>
                </a:ext>
              </a:extLst>
            </p:cNvPr>
            <p:cNvSpPr/>
            <p:nvPr/>
          </p:nvSpPr>
          <p:spPr>
            <a:xfrm>
              <a:off x="8327061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reccia a gallone 37">
              <a:extLst>
                <a:ext uri="{FF2B5EF4-FFF2-40B4-BE49-F238E27FC236}">
                  <a16:creationId xmlns:a16="http://schemas.microsoft.com/office/drawing/2014/main" id="{5930DE6D-60CC-4D0D-9123-AD6440CB8556}"/>
                </a:ext>
              </a:extLst>
            </p:cNvPr>
            <p:cNvSpPr/>
            <p:nvPr/>
          </p:nvSpPr>
          <p:spPr>
            <a:xfrm>
              <a:off x="9007081" y="5155138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3ACC7B58-C8C3-43EE-933B-170F58002927}"/>
                </a:ext>
              </a:extLst>
            </p:cNvPr>
            <p:cNvSpPr/>
            <p:nvPr/>
          </p:nvSpPr>
          <p:spPr>
            <a:xfrm>
              <a:off x="4928573" y="5230387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Reliability and Safety Standards</a:t>
              </a:r>
              <a:endParaRPr lang="it-IT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60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528E467-6309-4FC0-BBEF-4C8913F9F7C8}"/>
              </a:ext>
            </a:extLst>
          </p:cNvPr>
          <p:cNvSpPr/>
          <p:nvPr/>
        </p:nvSpPr>
        <p:spPr>
          <a:xfrm>
            <a:off x="4461289" y="1098225"/>
            <a:ext cx="326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Challenges</a:t>
            </a:r>
            <a:endParaRPr lang="it-IT" sz="5400" b="1" cap="none" spc="0" dirty="0">
              <a:ln/>
              <a:solidFill>
                <a:srgbClr val="3BB9BF"/>
              </a:solidFill>
              <a:effectLst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95A551-F509-4F67-86C0-E4DA27332854}"/>
              </a:ext>
            </a:extLst>
          </p:cNvPr>
          <p:cNvSpPr/>
          <p:nvPr/>
        </p:nvSpPr>
        <p:spPr>
          <a:xfrm>
            <a:off x="4118303" y="1804151"/>
            <a:ext cx="3841116" cy="606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Regulatory and Legal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D5CEF8-DCD6-4AA9-9714-3CB8EAC9D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99" y="3058635"/>
            <a:ext cx="2482007" cy="2482007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7D78234-D3E3-4A01-84DB-4FF59D6CD8D8}"/>
              </a:ext>
            </a:extLst>
          </p:cNvPr>
          <p:cNvSpPr/>
          <p:nvPr/>
        </p:nvSpPr>
        <p:spPr>
          <a:xfrm>
            <a:off x="4118302" y="3058635"/>
            <a:ext cx="7206643" cy="623610"/>
          </a:xfrm>
          <a:custGeom>
            <a:avLst/>
            <a:gdLst>
              <a:gd name="connsiteX0" fmla="*/ 0 w 7206643"/>
              <a:gd name="connsiteY0" fmla="*/ 103937 h 623610"/>
              <a:gd name="connsiteX1" fmla="*/ 103937 w 7206643"/>
              <a:gd name="connsiteY1" fmla="*/ 0 h 623610"/>
              <a:gd name="connsiteX2" fmla="*/ 7102706 w 7206643"/>
              <a:gd name="connsiteY2" fmla="*/ 0 h 623610"/>
              <a:gd name="connsiteX3" fmla="*/ 7206643 w 7206643"/>
              <a:gd name="connsiteY3" fmla="*/ 103937 h 623610"/>
              <a:gd name="connsiteX4" fmla="*/ 7206643 w 7206643"/>
              <a:gd name="connsiteY4" fmla="*/ 519673 h 623610"/>
              <a:gd name="connsiteX5" fmla="*/ 7102706 w 7206643"/>
              <a:gd name="connsiteY5" fmla="*/ 623610 h 623610"/>
              <a:gd name="connsiteX6" fmla="*/ 103937 w 7206643"/>
              <a:gd name="connsiteY6" fmla="*/ 623610 h 623610"/>
              <a:gd name="connsiteX7" fmla="*/ 0 w 7206643"/>
              <a:gd name="connsiteY7" fmla="*/ 519673 h 623610"/>
              <a:gd name="connsiteX8" fmla="*/ 0 w 7206643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6643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7102706" y="0"/>
                </a:lnTo>
                <a:cubicBezTo>
                  <a:pt x="7160109" y="0"/>
                  <a:pt x="7206643" y="46534"/>
                  <a:pt x="7206643" y="103937"/>
                </a:cubicBezTo>
                <a:lnTo>
                  <a:pt x="7206643" y="519673"/>
                </a:lnTo>
                <a:cubicBezTo>
                  <a:pt x="7206643" y="577076"/>
                  <a:pt x="7160109" y="623610"/>
                  <a:pt x="7102706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a. Establishing Standards and Certifications</a:t>
            </a:r>
            <a:endParaRPr lang="it-IT" sz="2600" kern="1200" dirty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3E15C7AF-349B-47EE-87F7-4DA444728FF8}"/>
              </a:ext>
            </a:extLst>
          </p:cNvPr>
          <p:cNvSpPr/>
          <p:nvPr/>
        </p:nvSpPr>
        <p:spPr>
          <a:xfrm>
            <a:off x="4165651" y="4323302"/>
            <a:ext cx="7206643" cy="623610"/>
          </a:xfrm>
          <a:custGeom>
            <a:avLst/>
            <a:gdLst>
              <a:gd name="connsiteX0" fmla="*/ 0 w 7206643"/>
              <a:gd name="connsiteY0" fmla="*/ 103937 h 623610"/>
              <a:gd name="connsiteX1" fmla="*/ 103937 w 7206643"/>
              <a:gd name="connsiteY1" fmla="*/ 0 h 623610"/>
              <a:gd name="connsiteX2" fmla="*/ 7102706 w 7206643"/>
              <a:gd name="connsiteY2" fmla="*/ 0 h 623610"/>
              <a:gd name="connsiteX3" fmla="*/ 7206643 w 7206643"/>
              <a:gd name="connsiteY3" fmla="*/ 103937 h 623610"/>
              <a:gd name="connsiteX4" fmla="*/ 7206643 w 7206643"/>
              <a:gd name="connsiteY4" fmla="*/ 519673 h 623610"/>
              <a:gd name="connsiteX5" fmla="*/ 7102706 w 7206643"/>
              <a:gd name="connsiteY5" fmla="*/ 623610 h 623610"/>
              <a:gd name="connsiteX6" fmla="*/ 103937 w 7206643"/>
              <a:gd name="connsiteY6" fmla="*/ 623610 h 623610"/>
              <a:gd name="connsiteX7" fmla="*/ 0 w 7206643"/>
              <a:gd name="connsiteY7" fmla="*/ 519673 h 623610"/>
              <a:gd name="connsiteX8" fmla="*/ 0 w 7206643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6643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7102706" y="0"/>
                </a:lnTo>
                <a:cubicBezTo>
                  <a:pt x="7160109" y="0"/>
                  <a:pt x="7206643" y="46534"/>
                  <a:pt x="7206643" y="103937"/>
                </a:cubicBezTo>
                <a:lnTo>
                  <a:pt x="7206643" y="519673"/>
                </a:lnTo>
                <a:cubicBezTo>
                  <a:pt x="7206643" y="577076"/>
                  <a:pt x="7160109" y="623610"/>
                  <a:pt x="7102706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b. Liability and Accountability</a:t>
            </a:r>
            <a:endParaRPr lang="it-IT" sz="2600" kern="1200" dirty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B66F4AF-3BBE-4301-B6F9-6C86DE48613F}"/>
              </a:ext>
            </a:extLst>
          </p:cNvPr>
          <p:cNvSpPr/>
          <p:nvPr/>
        </p:nvSpPr>
        <p:spPr>
          <a:xfrm>
            <a:off x="4118303" y="5018767"/>
            <a:ext cx="7206643" cy="632385"/>
          </a:xfrm>
          <a:custGeom>
            <a:avLst/>
            <a:gdLst>
              <a:gd name="connsiteX0" fmla="*/ 0 w 7206643"/>
              <a:gd name="connsiteY0" fmla="*/ 0 h 632385"/>
              <a:gd name="connsiteX1" fmla="*/ 7206643 w 7206643"/>
              <a:gd name="connsiteY1" fmla="*/ 0 h 632385"/>
              <a:gd name="connsiteX2" fmla="*/ 7206643 w 7206643"/>
              <a:gd name="connsiteY2" fmla="*/ 632385 h 632385"/>
              <a:gd name="connsiteX3" fmla="*/ 0 w 7206643"/>
              <a:gd name="connsiteY3" fmla="*/ 632385 h 632385"/>
              <a:gd name="connsiteX4" fmla="*/ 0 w 7206643"/>
              <a:gd name="connsiteY4" fmla="*/ 0 h 6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6643" h="632385">
                <a:moveTo>
                  <a:pt x="0" y="0"/>
                </a:moveTo>
                <a:lnTo>
                  <a:pt x="7206643" y="0"/>
                </a:lnTo>
                <a:lnTo>
                  <a:pt x="7206643" y="632385"/>
                </a:lnTo>
                <a:lnTo>
                  <a:pt x="0" y="6323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811" tIns="33020" rIns="184912" bIns="33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000" kern="1200" dirty="0"/>
              <a:t>Determining liability in the event of a failure involving AI poses a legal challenge.</a:t>
            </a:r>
            <a:endParaRPr lang="it-IT" sz="2000" kern="1200" dirty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82C38355-65AF-46CC-A0D7-92BE5AA5F8F7}"/>
              </a:ext>
            </a:extLst>
          </p:cNvPr>
          <p:cNvSpPr/>
          <p:nvPr/>
        </p:nvSpPr>
        <p:spPr>
          <a:xfrm>
            <a:off x="4165652" y="3769559"/>
            <a:ext cx="7206643" cy="632385"/>
          </a:xfrm>
          <a:custGeom>
            <a:avLst/>
            <a:gdLst>
              <a:gd name="connsiteX0" fmla="*/ 0 w 7206643"/>
              <a:gd name="connsiteY0" fmla="*/ 0 h 632385"/>
              <a:gd name="connsiteX1" fmla="*/ 7206643 w 7206643"/>
              <a:gd name="connsiteY1" fmla="*/ 0 h 632385"/>
              <a:gd name="connsiteX2" fmla="*/ 7206643 w 7206643"/>
              <a:gd name="connsiteY2" fmla="*/ 632385 h 632385"/>
              <a:gd name="connsiteX3" fmla="*/ 0 w 7206643"/>
              <a:gd name="connsiteY3" fmla="*/ 632385 h 632385"/>
              <a:gd name="connsiteX4" fmla="*/ 0 w 7206643"/>
              <a:gd name="connsiteY4" fmla="*/ 0 h 6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6643" h="632385">
                <a:moveTo>
                  <a:pt x="0" y="0"/>
                </a:moveTo>
                <a:lnTo>
                  <a:pt x="7206643" y="0"/>
                </a:lnTo>
                <a:lnTo>
                  <a:pt x="7206643" y="632385"/>
                </a:lnTo>
                <a:lnTo>
                  <a:pt x="0" y="6323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811" tIns="33020" rIns="184912" bIns="33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000" kern="1200" dirty="0"/>
              <a:t>There is currently a lack of specific regulatory standards for the use of AI in aviation. </a:t>
            </a:r>
            <a:endParaRPr lang="it-IT" sz="2000" kern="1200" dirty="0"/>
          </a:p>
        </p:txBody>
      </p:sp>
    </p:spTree>
    <p:extLst>
      <p:ext uri="{BB962C8B-B14F-4D97-AF65-F5344CB8AC3E}">
        <p14:creationId xmlns:p14="http://schemas.microsoft.com/office/powerpoint/2010/main" val="21594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528E467-6309-4FC0-BBEF-4C8913F9F7C8}"/>
              </a:ext>
            </a:extLst>
          </p:cNvPr>
          <p:cNvSpPr/>
          <p:nvPr/>
        </p:nvSpPr>
        <p:spPr>
          <a:xfrm>
            <a:off x="4367894" y="1121687"/>
            <a:ext cx="326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>
                <a:ln/>
                <a:solidFill>
                  <a:srgbClr val="3BB9BF"/>
                </a:solidFill>
                <a:effectLst/>
              </a:rPr>
              <a:t>Challenges</a:t>
            </a:r>
            <a:endParaRPr lang="it-IT" sz="5400" b="1" cap="none" spc="0" dirty="0">
              <a:ln/>
              <a:solidFill>
                <a:srgbClr val="3BB9BF"/>
              </a:solidFill>
              <a:effectLst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95A551-F509-4F67-86C0-E4DA27332854}"/>
              </a:ext>
            </a:extLst>
          </p:cNvPr>
          <p:cNvSpPr/>
          <p:nvPr/>
        </p:nvSpPr>
        <p:spPr>
          <a:xfrm>
            <a:off x="4700805" y="2021555"/>
            <a:ext cx="2603598" cy="606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Ethical aspect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466633-C173-4951-B948-396F1C42F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9" y="3254692"/>
            <a:ext cx="2737872" cy="220904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6775AA51-2474-4616-BCBA-C75621CE87C1}"/>
              </a:ext>
            </a:extLst>
          </p:cNvPr>
          <p:cNvGrpSpPr/>
          <p:nvPr/>
        </p:nvGrpSpPr>
        <p:grpSpPr>
          <a:xfrm>
            <a:off x="4218358" y="2878459"/>
            <a:ext cx="3714039" cy="752467"/>
            <a:chOff x="4928573" y="2791024"/>
            <a:chExt cx="5209726" cy="752467"/>
          </a:xfrm>
        </p:grpSpPr>
        <p:sp>
          <p:nvSpPr>
            <p:cNvPr id="11" name="Freccia a gallone 10">
              <a:extLst>
                <a:ext uri="{FF2B5EF4-FFF2-40B4-BE49-F238E27FC236}">
                  <a16:creationId xmlns:a16="http://schemas.microsoft.com/office/drawing/2014/main" id="{F2D5F42E-BCF6-420D-968C-617D4EEF76F1}"/>
                </a:ext>
              </a:extLst>
            </p:cNvPr>
            <p:cNvSpPr/>
            <p:nvPr/>
          </p:nvSpPr>
          <p:spPr>
            <a:xfrm>
              <a:off x="4928573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ccia a gallone 11">
              <a:extLst>
                <a:ext uri="{FF2B5EF4-FFF2-40B4-BE49-F238E27FC236}">
                  <a16:creationId xmlns:a16="http://schemas.microsoft.com/office/drawing/2014/main" id="{20CA0061-5335-48A4-ACB4-E99373B46C1A}"/>
                </a:ext>
              </a:extLst>
            </p:cNvPr>
            <p:cNvSpPr/>
            <p:nvPr/>
          </p:nvSpPr>
          <p:spPr>
            <a:xfrm>
              <a:off x="5608055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ccia a gallone 12">
              <a:extLst>
                <a:ext uri="{FF2B5EF4-FFF2-40B4-BE49-F238E27FC236}">
                  <a16:creationId xmlns:a16="http://schemas.microsoft.com/office/drawing/2014/main" id="{E957D02D-0120-48B6-A57B-5A3663BAEC81}"/>
                </a:ext>
              </a:extLst>
            </p:cNvPr>
            <p:cNvSpPr/>
            <p:nvPr/>
          </p:nvSpPr>
          <p:spPr>
            <a:xfrm>
              <a:off x="6288076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ccia a gallone 13">
              <a:extLst>
                <a:ext uri="{FF2B5EF4-FFF2-40B4-BE49-F238E27FC236}">
                  <a16:creationId xmlns:a16="http://schemas.microsoft.com/office/drawing/2014/main" id="{68FCFCCC-5261-4956-A48B-4FF4FB77C0E1}"/>
                </a:ext>
              </a:extLst>
            </p:cNvPr>
            <p:cNvSpPr/>
            <p:nvPr/>
          </p:nvSpPr>
          <p:spPr>
            <a:xfrm>
              <a:off x="696755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ccia a gallone 14">
              <a:extLst>
                <a:ext uri="{FF2B5EF4-FFF2-40B4-BE49-F238E27FC236}">
                  <a16:creationId xmlns:a16="http://schemas.microsoft.com/office/drawing/2014/main" id="{FA98A7D2-C9E4-4A3C-8A93-EA725B5FF9CB}"/>
                </a:ext>
              </a:extLst>
            </p:cNvPr>
            <p:cNvSpPr/>
            <p:nvPr/>
          </p:nvSpPr>
          <p:spPr>
            <a:xfrm>
              <a:off x="7647578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ccia a gallone 15">
              <a:extLst>
                <a:ext uri="{FF2B5EF4-FFF2-40B4-BE49-F238E27FC236}">
                  <a16:creationId xmlns:a16="http://schemas.microsoft.com/office/drawing/2014/main" id="{8A239816-C93F-4CC7-99CB-44F9D69DA181}"/>
                </a:ext>
              </a:extLst>
            </p:cNvPr>
            <p:cNvSpPr/>
            <p:nvPr/>
          </p:nvSpPr>
          <p:spPr>
            <a:xfrm>
              <a:off x="832706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ccia a gallone 16">
              <a:extLst>
                <a:ext uri="{FF2B5EF4-FFF2-40B4-BE49-F238E27FC236}">
                  <a16:creationId xmlns:a16="http://schemas.microsoft.com/office/drawing/2014/main" id="{3B799320-48B4-452E-B6E6-1C7103398B53}"/>
                </a:ext>
              </a:extLst>
            </p:cNvPr>
            <p:cNvSpPr/>
            <p:nvPr/>
          </p:nvSpPr>
          <p:spPr>
            <a:xfrm>
              <a:off x="9007081" y="2791024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7D757C25-0CEE-4F4E-835D-334B179FA152}"/>
                </a:ext>
              </a:extLst>
            </p:cNvPr>
            <p:cNvSpPr/>
            <p:nvPr/>
          </p:nvSpPr>
          <p:spPr>
            <a:xfrm>
              <a:off x="4928573" y="2866271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Algorithmic Bias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769E3E3A-EEFF-4583-AFF1-D7CC8DADAD03}"/>
              </a:ext>
            </a:extLst>
          </p:cNvPr>
          <p:cNvSpPr/>
          <p:nvPr/>
        </p:nvSpPr>
        <p:spPr>
          <a:xfrm>
            <a:off x="4218359" y="3691124"/>
            <a:ext cx="6298528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FAFE13B9-42D6-4730-A0A6-07A146095990}"/>
              </a:ext>
            </a:extLst>
          </p:cNvPr>
          <p:cNvGrpSpPr/>
          <p:nvPr/>
        </p:nvGrpSpPr>
        <p:grpSpPr>
          <a:xfrm>
            <a:off x="4218359" y="4060516"/>
            <a:ext cx="5386480" cy="752468"/>
            <a:chOff x="4928573" y="3973081"/>
            <a:chExt cx="5209726" cy="752468"/>
          </a:xfrm>
        </p:grpSpPr>
        <p:sp>
          <p:nvSpPr>
            <p:cNvPr id="21" name="Freccia a gallone 20">
              <a:extLst>
                <a:ext uri="{FF2B5EF4-FFF2-40B4-BE49-F238E27FC236}">
                  <a16:creationId xmlns:a16="http://schemas.microsoft.com/office/drawing/2014/main" id="{B0B1B9D5-7191-42ED-A35E-010F07B4A323}"/>
                </a:ext>
              </a:extLst>
            </p:cNvPr>
            <p:cNvSpPr/>
            <p:nvPr/>
          </p:nvSpPr>
          <p:spPr>
            <a:xfrm>
              <a:off x="4928573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ccia a gallone 21">
              <a:extLst>
                <a:ext uri="{FF2B5EF4-FFF2-40B4-BE49-F238E27FC236}">
                  <a16:creationId xmlns:a16="http://schemas.microsoft.com/office/drawing/2014/main" id="{91E4F04E-96E3-4497-8E17-044003875EB9}"/>
                </a:ext>
              </a:extLst>
            </p:cNvPr>
            <p:cNvSpPr/>
            <p:nvPr/>
          </p:nvSpPr>
          <p:spPr>
            <a:xfrm>
              <a:off x="5608055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ccia a gallone 22">
              <a:extLst>
                <a:ext uri="{FF2B5EF4-FFF2-40B4-BE49-F238E27FC236}">
                  <a16:creationId xmlns:a16="http://schemas.microsoft.com/office/drawing/2014/main" id="{424EB771-22AC-4482-BB09-8331CC0A2876}"/>
                </a:ext>
              </a:extLst>
            </p:cNvPr>
            <p:cNvSpPr/>
            <p:nvPr/>
          </p:nvSpPr>
          <p:spPr>
            <a:xfrm>
              <a:off x="6288076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ccia a gallone 23">
              <a:extLst>
                <a:ext uri="{FF2B5EF4-FFF2-40B4-BE49-F238E27FC236}">
                  <a16:creationId xmlns:a16="http://schemas.microsoft.com/office/drawing/2014/main" id="{18CCDF55-B23D-4F38-93DA-3106736E6196}"/>
                </a:ext>
              </a:extLst>
            </p:cNvPr>
            <p:cNvSpPr/>
            <p:nvPr/>
          </p:nvSpPr>
          <p:spPr>
            <a:xfrm>
              <a:off x="696755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ccia a gallone 24">
              <a:extLst>
                <a:ext uri="{FF2B5EF4-FFF2-40B4-BE49-F238E27FC236}">
                  <a16:creationId xmlns:a16="http://schemas.microsoft.com/office/drawing/2014/main" id="{DBFFD031-54C3-4674-910D-5A6F6719F148}"/>
                </a:ext>
              </a:extLst>
            </p:cNvPr>
            <p:cNvSpPr/>
            <p:nvPr/>
          </p:nvSpPr>
          <p:spPr>
            <a:xfrm>
              <a:off x="7647578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ccia a gallone 25">
              <a:extLst>
                <a:ext uri="{FF2B5EF4-FFF2-40B4-BE49-F238E27FC236}">
                  <a16:creationId xmlns:a16="http://schemas.microsoft.com/office/drawing/2014/main" id="{8EE2A971-EB1D-4354-B90F-257A081693E4}"/>
                </a:ext>
              </a:extLst>
            </p:cNvPr>
            <p:cNvSpPr/>
            <p:nvPr/>
          </p:nvSpPr>
          <p:spPr>
            <a:xfrm>
              <a:off x="8327061" y="3973082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ccia a gallone 26">
              <a:extLst>
                <a:ext uri="{FF2B5EF4-FFF2-40B4-BE49-F238E27FC236}">
                  <a16:creationId xmlns:a16="http://schemas.microsoft.com/office/drawing/2014/main" id="{FB457BBC-483E-4307-88D0-2A5D1F8D1B2A}"/>
                </a:ext>
              </a:extLst>
            </p:cNvPr>
            <p:cNvSpPr/>
            <p:nvPr/>
          </p:nvSpPr>
          <p:spPr>
            <a:xfrm>
              <a:off x="9007081" y="3973081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54274C0B-77ED-409F-AD4D-AAE1E1F6B760}"/>
                </a:ext>
              </a:extLst>
            </p:cNvPr>
            <p:cNvSpPr/>
            <p:nvPr/>
          </p:nvSpPr>
          <p:spPr>
            <a:xfrm>
              <a:off x="4928573" y="4048327"/>
              <a:ext cx="4897110" cy="601972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Complexity of Algorithms </a:t>
              </a:r>
              <a:endParaRPr lang="it-IT" sz="36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B2533FC5-484B-4D94-9860-AB5809F2787A}"/>
              </a:ext>
            </a:extLst>
          </p:cNvPr>
          <p:cNvSpPr/>
          <p:nvPr/>
        </p:nvSpPr>
        <p:spPr>
          <a:xfrm>
            <a:off x="4218359" y="4873179"/>
            <a:ext cx="6298528" cy="369393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600" kern="120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7F925C4F-9BA4-42B2-81C8-5A4A478870F6}"/>
              </a:ext>
            </a:extLst>
          </p:cNvPr>
          <p:cNvGrpSpPr/>
          <p:nvPr/>
        </p:nvGrpSpPr>
        <p:grpSpPr>
          <a:xfrm>
            <a:off x="4218357" y="5242572"/>
            <a:ext cx="7899661" cy="752469"/>
            <a:chOff x="4928573" y="5155137"/>
            <a:chExt cx="5209726" cy="752469"/>
          </a:xfrm>
        </p:grpSpPr>
        <p:sp>
          <p:nvSpPr>
            <p:cNvPr id="31" name="Freccia a gallone 30">
              <a:extLst>
                <a:ext uri="{FF2B5EF4-FFF2-40B4-BE49-F238E27FC236}">
                  <a16:creationId xmlns:a16="http://schemas.microsoft.com/office/drawing/2014/main" id="{5B873F74-08E3-487A-9CB9-34F8EF404E50}"/>
                </a:ext>
              </a:extLst>
            </p:cNvPr>
            <p:cNvSpPr/>
            <p:nvPr/>
          </p:nvSpPr>
          <p:spPr>
            <a:xfrm>
              <a:off x="4928573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ccia a gallone 31">
              <a:extLst>
                <a:ext uri="{FF2B5EF4-FFF2-40B4-BE49-F238E27FC236}">
                  <a16:creationId xmlns:a16="http://schemas.microsoft.com/office/drawing/2014/main" id="{CD68F06C-3143-43F2-8957-FD572675B28D}"/>
                </a:ext>
              </a:extLst>
            </p:cNvPr>
            <p:cNvSpPr/>
            <p:nvPr/>
          </p:nvSpPr>
          <p:spPr>
            <a:xfrm>
              <a:off x="5608055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ccia a gallone 32">
              <a:extLst>
                <a:ext uri="{FF2B5EF4-FFF2-40B4-BE49-F238E27FC236}">
                  <a16:creationId xmlns:a16="http://schemas.microsoft.com/office/drawing/2014/main" id="{3226801F-6DD5-4EE6-B1C6-769EA4C3268B}"/>
                </a:ext>
              </a:extLst>
            </p:cNvPr>
            <p:cNvSpPr/>
            <p:nvPr/>
          </p:nvSpPr>
          <p:spPr>
            <a:xfrm>
              <a:off x="6288076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ccia a gallone 33">
              <a:extLst>
                <a:ext uri="{FF2B5EF4-FFF2-40B4-BE49-F238E27FC236}">
                  <a16:creationId xmlns:a16="http://schemas.microsoft.com/office/drawing/2014/main" id="{26439750-9590-4A57-8364-585C0C7E4BBB}"/>
                </a:ext>
              </a:extLst>
            </p:cNvPr>
            <p:cNvSpPr/>
            <p:nvPr/>
          </p:nvSpPr>
          <p:spPr>
            <a:xfrm>
              <a:off x="6967558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ccia a gallone 34">
              <a:extLst>
                <a:ext uri="{FF2B5EF4-FFF2-40B4-BE49-F238E27FC236}">
                  <a16:creationId xmlns:a16="http://schemas.microsoft.com/office/drawing/2014/main" id="{6C07A51C-0A33-4D96-A34F-08E998150C0C}"/>
                </a:ext>
              </a:extLst>
            </p:cNvPr>
            <p:cNvSpPr/>
            <p:nvPr/>
          </p:nvSpPr>
          <p:spPr>
            <a:xfrm>
              <a:off x="7647578" y="5155139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ccia a gallone 35">
              <a:extLst>
                <a:ext uri="{FF2B5EF4-FFF2-40B4-BE49-F238E27FC236}">
                  <a16:creationId xmlns:a16="http://schemas.microsoft.com/office/drawing/2014/main" id="{DF5BE615-2A04-46A1-A2E3-77CA61BF57D2}"/>
                </a:ext>
              </a:extLst>
            </p:cNvPr>
            <p:cNvSpPr/>
            <p:nvPr/>
          </p:nvSpPr>
          <p:spPr>
            <a:xfrm>
              <a:off x="8327061" y="5155137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ccia a gallone 36">
              <a:extLst>
                <a:ext uri="{FF2B5EF4-FFF2-40B4-BE49-F238E27FC236}">
                  <a16:creationId xmlns:a16="http://schemas.microsoft.com/office/drawing/2014/main" id="{F565F215-C8E4-4136-B3F8-A974474AF114}"/>
                </a:ext>
              </a:extLst>
            </p:cNvPr>
            <p:cNvSpPr/>
            <p:nvPr/>
          </p:nvSpPr>
          <p:spPr>
            <a:xfrm>
              <a:off x="9007081" y="5155138"/>
              <a:ext cx="1131218" cy="75246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2F9BD9B1-D645-4F08-8242-5EFFD3480D70}"/>
                </a:ext>
              </a:extLst>
            </p:cNvPr>
            <p:cNvSpPr/>
            <p:nvPr/>
          </p:nvSpPr>
          <p:spPr>
            <a:xfrm>
              <a:off x="4928573" y="5230387"/>
              <a:ext cx="4897110" cy="601973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</a:rPr>
                <a:t>Oversight and Intervention Capabilities</a:t>
              </a:r>
              <a:endParaRPr lang="it-IT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577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5637</TotalTime>
  <Words>262</Words>
  <Application>Microsoft Office PowerPoint</Application>
  <PresentationFormat>Widescreen</PresentationFormat>
  <Paragraphs>81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                                                                        What is AI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</vt:lpstr>
    </vt:vector>
  </TitlesOfParts>
  <Company>E.N.A.C. Direzione Sistemi Informativi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Huber Bachrich Jessica</dc:creator>
  <cp:lastModifiedBy>Veccia Sebastiano</cp:lastModifiedBy>
  <cp:revision>265</cp:revision>
  <dcterms:created xsi:type="dcterms:W3CDTF">2022-11-10T09:47:46Z</dcterms:created>
  <dcterms:modified xsi:type="dcterms:W3CDTF">2024-05-27T11:09:46Z</dcterms:modified>
</cp:coreProperties>
</file>